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600"/>
    <a:srgbClr val="FFC000"/>
    <a:srgbClr val="A86B4F"/>
    <a:srgbClr val="844683"/>
    <a:srgbClr val="3E9E9D"/>
    <a:srgbClr val="AC9C61"/>
    <a:srgbClr val="F2F2F2"/>
    <a:srgbClr val="4F4674"/>
    <a:srgbClr val="466F9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D71D3-A094-4862-B5B0-BA3E4E36D83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37A09-17D2-49BF-A7E3-6D95C94FE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2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D7B-881A-4D38-A9DF-B01C71ABDC1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D377-0153-4C5E-9186-8E1DB8CC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4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D7B-881A-4D38-A9DF-B01C71ABDC1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D377-0153-4C5E-9186-8E1DB8CC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D7B-881A-4D38-A9DF-B01C71ABDC1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D377-0153-4C5E-9186-8E1DB8CC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0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D7B-881A-4D38-A9DF-B01C71ABDC1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D377-0153-4C5E-9186-8E1DB8CC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D7B-881A-4D38-A9DF-B01C71ABDC1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D377-0153-4C5E-9186-8E1DB8CC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D7B-881A-4D38-A9DF-B01C71ABDC1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D377-0153-4C5E-9186-8E1DB8CC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D7B-881A-4D38-A9DF-B01C71ABDC1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D377-0153-4C5E-9186-8E1DB8CC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9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D7B-881A-4D38-A9DF-B01C71ABDC1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D377-0153-4C5E-9186-8E1DB8CC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D7B-881A-4D38-A9DF-B01C71ABDC1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D377-0153-4C5E-9186-8E1DB8CC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1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D7B-881A-4D38-A9DF-B01C71ABDC1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D377-0153-4C5E-9186-8E1DB8CC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D7B-881A-4D38-A9DF-B01C71ABDC1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D377-0153-4C5E-9186-8E1DB8CC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1D7B-881A-4D38-A9DF-B01C71ABDC1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D377-0153-4C5E-9186-8E1DB8CC2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228600" y="-866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Bulb Head Timeline For </a:t>
            </a:r>
            <a:r>
              <a:rPr lang="en-US" sz="2800">
                <a:latin typeface="Arial" pitchFamily="34" charset="0"/>
                <a:cs typeface="Arial" pitchFamily="34" charset="0"/>
              </a:rPr>
              <a:t>Education And Business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6578" y="556956"/>
            <a:ext cx="8702136" cy="5920044"/>
            <a:chOff x="596578" y="556956"/>
            <a:chExt cx="8702136" cy="5920044"/>
          </a:xfrm>
        </p:grpSpPr>
        <p:grpSp>
          <p:nvGrpSpPr>
            <p:cNvPr id="96" name="Group 95"/>
            <p:cNvGrpSpPr/>
            <p:nvPr/>
          </p:nvGrpSpPr>
          <p:grpSpPr>
            <a:xfrm>
              <a:off x="596578" y="556956"/>
              <a:ext cx="8702136" cy="5920044"/>
              <a:chOff x="596578" y="556956"/>
              <a:chExt cx="8702136" cy="5920044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596578" y="556956"/>
                <a:ext cx="6028264" cy="5920044"/>
                <a:chOff x="596578" y="556956"/>
                <a:chExt cx="6028264" cy="5920044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1108212" y="1649723"/>
                  <a:ext cx="5516630" cy="4827277"/>
                  <a:chOff x="1108212" y="1649723"/>
                  <a:chExt cx="5516630" cy="4827277"/>
                </a:xfrm>
              </p:grpSpPr>
              <p:sp>
                <p:nvSpPr>
                  <p:cNvPr id="4" name="Freeform 3"/>
                  <p:cNvSpPr/>
                  <p:nvPr/>
                </p:nvSpPr>
                <p:spPr>
                  <a:xfrm flipH="1">
                    <a:off x="5882857" y="1649723"/>
                    <a:ext cx="741985" cy="4070617"/>
                  </a:xfrm>
                  <a:custGeom>
                    <a:avLst/>
                    <a:gdLst>
                      <a:gd name="connsiteX0" fmla="*/ 609597 w 609597"/>
                      <a:gd name="connsiteY0" fmla="*/ 0 h 3962400"/>
                      <a:gd name="connsiteX1" fmla="*/ 486744 w 609597"/>
                      <a:gd name="connsiteY1" fmla="*/ 12385 h 3962400"/>
                      <a:gd name="connsiteX2" fmla="*/ 0 w 609597"/>
                      <a:gd name="connsiteY2" fmla="*/ 609600 h 3962400"/>
                      <a:gd name="connsiteX3" fmla="*/ 0 w 609597"/>
                      <a:gd name="connsiteY3" fmla="*/ 3352800 h 3962400"/>
                      <a:gd name="connsiteX4" fmla="*/ 486744 w 609597"/>
                      <a:gd name="connsiteY4" fmla="*/ 3950015 h 3962400"/>
                      <a:gd name="connsiteX5" fmla="*/ 609597 w 609597"/>
                      <a:gd name="connsiteY5" fmla="*/ 3962400 h 3962400"/>
                      <a:gd name="connsiteX6" fmla="*/ 609597 w 609597"/>
                      <a:gd name="connsiteY6" fmla="*/ 3836244 h 3962400"/>
                      <a:gd name="connsiteX7" fmla="*/ 509911 w 609597"/>
                      <a:gd name="connsiteY7" fmla="*/ 3826195 h 3962400"/>
                      <a:gd name="connsiteX8" fmla="*/ 114953 w 609597"/>
                      <a:gd name="connsiteY8" fmla="*/ 3341597 h 3962400"/>
                      <a:gd name="connsiteX9" fmla="*/ 114953 w 609597"/>
                      <a:gd name="connsiteY9" fmla="*/ 620803 h 3962400"/>
                      <a:gd name="connsiteX10" fmla="*/ 509911 w 609597"/>
                      <a:gd name="connsiteY10" fmla="*/ 136205 h 3962400"/>
                      <a:gd name="connsiteX11" fmla="*/ 609597 w 609597"/>
                      <a:gd name="connsiteY11" fmla="*/ 126156 h 3962400"/>
                      <a:gd name="connsiteX12" fmla="*/ 609597 w 609597"/>
                      <a:gd name="connsiteY12" fmla="*/ 0 h 3962400"/>
                      <a:gd name="connsiteX0" fmla="*/ 609597 w 609597"/>
                      <a:gd name="connsiteY0" fmla="*/ 0 h 3962400"/>
                      <a:gd name="connsiteX1" fmla="*/ 486744 w 609597"/>
                      <a:gd name="connsiteY1" fmla="*/ 12385 h 3962400"/>
                      <a:gd name="connsiteX2" fmla="*/ 0 w 609597"/>
                      <a:gd name="connsiteY2" fmla="*/ 609600 h 3962400"/>
                      <a:gd name="connsiteX3" fmla="*/ 0 w 609597"/>
                      <a:gd name="connsiteY3" fmla="*/ 3352800 h 3962400"/>
                      <a:gd name="connsiteX4" fmla="*/ 486744 w 609597"/>
                      <a:gd name="connsiteY4" fmla="*/ 3950015 h 3962400"/>
                      <a:gd name="connsiteX5" fmla="*/ 609597 w 609597"/>
                      <a:gd name="connsiteY5" fmla="*/ 3962400 h 3962400"/>
                      <a:gd name="connsiteX6" fmla="*/ 509911 w 609597"/>
                      <a:gd name="connsiteY6" fmla="*/ 3826195 h 3962400"/>
                      <a:gd name="connsiteX7" fmla="*/ 114953 w 609597"/>
                      <a:gd name="connsiteY7" fmla="*/ 3341597 h 3962400"/>
                      <a:gd name="connsiteX8" fmla="*/ 114953 w 609597"/>
                      <a:gd name="connsiteY8" fmla="*/ 620803 h 3962400"/>
                      <a:gd name="connsiteX9" fmla="*/ 509911 w 609597"/>
                      <a:gd name="connsiteY9" fmla="*/ 136205 h 3962400"/>
                      <a:gd name="connsiteX10" fmla="*/ 609597 w 609597"/>
                      <a:gd name="connsiteY10" fmla="*/ 126156 h 3962400"/>
                      <a:gd name="connsiteX11" fmla="*/ 609597 w 609597"/>
                      <a:gd name="connsiteY11" fmla="*/ 0 h 3962400"/>
                      <a:gd name="connsiteX0" fmla="*/ 609597 w 609597"/>
                      <a:gd name="connsiteY0" fmla="*/ 0 h 3962400"/>
                      <a:gd name="connsiteX1" fmla="*/ 486744 w 609597"/>
                      <a:gd name="connsiteY1" fmla="*/ 12385 h 3962400"/>
                      <a:gd name="connsiteX2" fmla="*/ 0 w 609597"/>
                      <a:gd name="connsiteY2" fmla="*/ 609600 h 3962400"/>
                      <a:gd name="connsiteX3" fmla="*/ 0 w 609597"/>
                      <a:gd name="connsiteY3" fmla="*/ 3352800 h 3962400"/>
                      <a:gd name="connsiteX4" fmla="*/ 486744 w 609597"/>
                      <a:gd name="connsiteY4" fmla="*/ 3950015 h 3962400"/>
                      <a:gd name="connsiteX5" fmla="*/ 609597 w 609597"/>
                      <a:gd name="connsiteY5" fmla="*/ 3962400 h 3962400"/>
                      <a:gd name="connsiteX6" fmla="*/ 114953 w 609597"/>
                      <a:gd name="connsiteY6" fmla="*/ 3341597 h 3962400"/>
                      <a:gd name="connsiteX7" fmla="*/ 114953 w 609597"/>
                      <a:gd name="connsiteY7" fmla="*/ 620803 h 3962400"/>
                      <a:gd name="connsiteX8" fmla="*/ 509911 w 609597"/>
                      <a:gd name="connsiteY8" fmla="*/ 136205 h 3962400"/>
                      <a:gd name="connsiteX9" fmla="*/ 609597 w 609597"/>
                      <a:gd name="connsiteY9" fmla="*/ 126156 h 3962400"/>
                      <a:gd name="connsiteX10" fmla="*/ 609597 w 609597"/>
                      <a:gd name="connsiteY10" fmla="*/ 0 h 3962400"/>
                      <a:gd name="connsiteX0" fmla="*/ 609597 w 609597"/>
                      <a:gd name="connsiteY0" fmla="*/ 0 h 3950015"/>
                      <a:gd name="connsiteX1" fmla="*/ 486744 w 609597"/>
                      <a:gd name="connsiteY1" fmla="*/ 12385 h 3950015"/>
                      <a:gd name="connsiteX2" fmla="*/ 0 w 609597"/>
                      <a:gd name="connsiteY2" fmla="*/ 609600 h 3950015"/>
                      <a:gd name="connsiteX3" fmla="*/ 0 w 609597"/>
                      <a:gd name="connsiteY3" fmla="*/ 3352800 h 3950015"/>
                      <a:gd name="connsiteX4" fmla="*/ 486744 w 609597"/>
                      <a:gd name="connsiteY4" fmla="*/ 3950015 h 3950015"/>
                      <a:gd name="connsiteX5" fmla="*/ 114953 w 609597"/>
                      <a:gd name="connsiteY5" fmla="*/ 3341597 h 3950015"/>
                      <a:gd name="connsiteX6" fmla="*/ 114953 w 609597"/>
                      <a:gd name="connsiteY6" fmla="*/ 620803 h 3950015"/>
                      <a:gd name="connsiteX7" fmla="*/ 509911 w 609597"/>
                      <a:gd name="connsiteY7" fmla="*/ 136205 h 3950015"/>
                      <a:gd name="connsiteX8" fmla="*/ 609597 w 609597"/>
                      <a:gd name="connsiteY8" fmla="*/ 126156 h 3950015"/>
                      <a:gd name="connsiteX9" fmla="*/ 609597 w 609597"/>
                      <a:gd name="connsiteY9" fmla="*/ 0 h 3950015"/>
                      <a:gd name="connsiteX0" fmla="*/ 609597 w 609597"/>
                      <a:gd name="connsiteY0" fmla="*/ 0 h 3688749"/>
                      <a:gd name="connsiteX1" fmla="*/ 486744 w 609597"/>
                      <a:gd name="connsiteY1" fmla="*/ 12385 h 3688749"/>
                      <a:gd name="connsiteX2" fmla="*/ 0 w 609597"/>
                      <a:gd name="connsiteY2" fmla="*/ 609600 h 3688749"/>
                      <a:gd name="connsiteX3" fmla="*/ 0 w 609597"/>
                      <a:gd name="connsiteY3" fmla="*/ 3352800 h 3688749"/>
                      <a:gd name="connsiteX4" fmla="*/ 114953 w 609597"/>
                      <a:gd name="connsiteY4" fmla="*/ 3341597 h 3688749"/>
                      <a:gd name="connsiteX5" fmla="*/ 114953 w 609597"/>
                      <a:gd name="connsiteY5" fmla="*/ 620803 h 3688749"/>
                      <a:gd name="connsiteX6" fmla="*/ 509911 w 609597"/>
                      <a:gd name="connsiteY6" fmla="*/ 136205 h 3688749"/>
                      <a:gd name="connsiteX7" fmla="*/ 609597 w 609597"/>
                      <a:gd name="connsiteY7" fmla="*/ 126156 h 3688749"/>
                      <a:gd name="connsiteX8" fmla="*/ 609597 w 609597"/>
                      <a:gd name="connsiteY8" fmla="*/ 0 h 3688749"/>
                      <a:gd name="connsiteX0" fmla="*/ 609597 w 609597"/>
                      <a:gd name="connsiteY0" fmla="*/ 0 h 3552935"/>
                      <a:gd name="connsiteX1" fmla="*/ 486744 w 609597"/>
                      <a:gd name="connsiteY1" fmla="*/ 12385 h 3552935"/>
                      <a:gd name="connsiteX2" fmla="*/ 0 w 609597"/>
                      <a:gd name="connsiteY2" fmla="*/ 609600 h 3552935"/>
                      <a:gd name="connsiteX3" fmla="*/ 0 w 609597"/>
                      <a:gd name="connsiteY3" fmla="*/ 3352800 h 3552935"/>
                      <a:gd name="connsiteX4" fmla="*/ 114953 w 609597"/>
                      <a:gd name="connsiteY4" fmla="*/ 3341597 h 3552935"/>
                      <a:gd name="connsiteX5" fmla="*/ 114953 w 609597"/>
                      <a:gd name="connsiteY5" fmla="*/ 620803 h 3552935"/>
                      <a:gd name="connsiteX6" fmla="*/ 509911 w 609597"/>
                      <a:gd name="connsiteY6" fmla="*/ 136205 h 3552935"/>
                      <a:gd name="connsiteX7" fmla="*/ 609597 w 609597"/>
                      <a:gd name="connsiteY7" fmla="*/ 126156 h 3552935"/>
                      <a:gd name="connsiteX8" fmla="*/ 609597 w 609597"/>
                      <a:gd name="connsiteY8" fmla="*/ 0 h 3552935"/>
                      <a:gd name="connsiteX0" fmla="*/ 609597 w 609597"/>
                      <a:gd name="connsiteY0" fmla="*/ 0 h 3352800"/>
                      <a:gd name="connsiteX1" fmla="*/ 486744 w 609597"/>
                      <a:gd name="connsiteY1" fmla="*/ 12385 h 3352800"/>
                      <a:gd name="connsiteX2" fmla="*/ 0 w 609597"/>
                      <a:gd name="connsiteY2" fmla="*/ 609600 h 3352800"/>
                      <a:gd name="connsiteX3" fmla="*/ 0 w 609597"/>
                      <a:gd name="connsiteY3" fmla="*/ 3352800 h 3352800"/>
                      <a:gd name="connsiteX4" fmla="*/ 114953 w 609597"/>
                      <a:gd name="connsiteY4" fmla="*/ 3341597 h 3352800"/>
                      <a:gd name="connsiteX5" fmla="*/ 114953 w 609597"/>
                      <a:gd name="connsiteY5" fmla="*/ 620803 h 3352800"/>
                      <a:gd name="connsiteX6" fmla="*/ 509911 w 609597"/>
                      <a:gd name="connsiteY6" fmla="*/ 136205 h 3352800"/>
                      <a:gd name="connsiteX7" fmla="*/ 609597 w 609597"/>
                      <a:gd name="connsiteY7" fmla="*/ 126156 h 3352800"/>
                      <a:gd name="connsiteX8" fmla="*/ 609597 w 609597"/>
                      <a:gd name="connsiteY8" fmla="*/ 0 h 3352800"/>
                      <a:gd name="connsiteX0" fmla="*/ 609597 w 609597"/>
                      <a:gd name="connsiteY0" fmla="*/ 0 h 3342255"/>
                      <a:gd name="connsiteX1" fmla="*/ 486744 w 609597"/>
                      <a:gd name="connsiteY1" fmla="*/ 12385 h 3342255"/>
                      <a:gd name="connsiteX2" fmla="*/ 0 w 609597"/>
                      <a:gd name="connsiteY2" fmla="*/ 609600 h 3342255"/>
                      <a:gd name="connsiteX3" fmla="*/ 0 w 609597"/>
                      <a:gd name="connsiteY3" fmla="*/ 3340894 h 3342255"/>
                      <a:gd name="connsiteX4" fmla="*/ 114953 w 609597"/>
                      <a:gd name="connsiteY4" fmla="*/ 3341597 h 3342255"/>
                      <a:gd name="connsiteX5" fmla="*/ 114953 w 609597"/>
                      <a:gd name="connsiteY5" fmla="*/ 620803 h 3342255"/>
                      <a:gd name="connsiteX6" fmla="*/ 509911 w 609597"/>
                      <a:gd name="connsiteY6" fmla="*/ 136205 h 3342255"/>
                      <a:gd name="connsiteX7" fmla="*/ 609597 w 609597"/>
                      <a:gd name="connsiteY7" fmla="*/ 126156 h 3342255"/>
                      <a:gd name="connsiteX8" fmla="*/ 609597 w 609597"/>
                      <a:gd name="connsiteY8" fmla="*/ 0 h 3342255"/>
                      <a:gd name="connsiteX0" fmla="*/ 609597 w 609597"/>
                      <a:gd name="connsiteY0" fmla="*/ 0 h 3344320"/>
                      <a:gd name="connsiteX1" fmla="*/ 486744 w 609597"/>
                      <a:gd name="connsiteY1" fmla="*/ 12385 h 3344320"/>
                      <a:gd name="connsiteX2" fmla="*/ 0 w 609597"/>
                      <a:gd name="connsiteY2" fmla="*/ 609600 h 3344320"/>
                      <a:gd name="connsiteX3" fmla="*/ 0 w 609597"/>
                      <a:gd name="connsiteY3" fmla="*/ 3340894 h 3344320"/>
                      <a:gd name="connsiteX4" fmla="*/ 114953 w 609597"/>
                      <a:gd name="connsiteY4" fmla="*/ 3341597 h 3344320"/>
                      <a:gd name="connsiteX5" fmla="*/ 114953 w 609597"/>
                      <a:gd name="connsiteY5" fmla="*/ 620803 h 3344320"/>
                      <a:gd name="connsiteX6" fmla="*/ 509911 w 609597"/>
                      <a:gd name="connsiteY6" fmla="*/ 136205 h 3344320"/>
                      <a:gd name="connsiteX7" fmla="*/ 609597 w 609597"/>
                      <a:gd name="connsiteY7" fmla="*/ 126156 h 3344320"/>
                      <a:gd name="connsiteX8" fmla="*/ 609597 w 609597"/>
                      <a:gd name="connsiteY8" fmla="*/ 0 h 3344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09597" h="3344320">
                        <a:moveTo>
                          <a:pt x="609597" y="0"/>
                        </a:moveTo>
                        <a:lnTo>
                          <a:pt x="486744" y="12385"/>
                        </a:lnTo>
                        <a:cubicBezTo>
                          <a:pt x="208959" y="69228"/>
                          <a:pt x="0" y="315011"/>
                          <a:pt x="0" y="609600"/>
                        </a:cubicBezTo>
                        <a:lnTo>
                          <a:pt x="0" y="3340894"/>
                        </a:lnTo>
                        <a:cubicBezTo>
                          <a:pt x="47734" y="3346171"/>
                          <a:pt x="69600" y="3344492"/>
                          <a:pt x="114953" y="3341597"/>
                        </a:cubicBezTo>
                        <a:lnTo>
                          <a:pt x="114953" y="620803"/>
                        </a:lnTo>
                        <a:cubicBezTo>
                          <a:pt x="114953" y="381765"/>
                          <a:pt x="284509" y="182330"/>
                          <a:pt x="509911" y="136205"/>
                        </a:cubicBezTo>
                        <a:lnTo>
                          <a:pt x="609597" y="126156"/>
                        </a:lnTo>
                        <a:lnTo>
                          <a:pt x="609597" y="0"/>
                        </a:lnTo>
                        <a:close/>
                      </a:path>
                    </a:pathLst>
                  </a:custGeom>
                  <a:solidFill>
                    <a:srgbClr val="4F467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" name="Freeform 4"/>
                  <p:cNvSpPr/>
                  <p:nvPr/>
                </p:nvSpPr>
                <p:spPr>
                  <a:xfrm flipH="1">
                    <a:off x="4538774" y="1649723"/>
                    <a:ext cx="1345238" cy="4825825"/>
                  </a:xfrm>
                  <a:custGeom>
                    <a:avLst/>
                    <a:gdLst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285330 h 3964780"/>
                      <a:gd name="connsiteX6" fmla="*/ 495618 w 1105215"/>
                      <a:gd name="connsiteY6" fmla="*/ 3355180 h 3964780"/>
                      <a:gd name="connsiteX7" fmla="*/ 982362 w 1105215"/>
                      <a:gd name="connsiteY7" fmla="*/ 3952395 h 3964780"/>
                      <a:gd name="connsiteX8" fmla="*/ 1105215 w 1105215"/>
                      <a:gd name="connsiteY8" fmla="*/ 3964780 h 3964780"/>
                      <a:gd name="connsiteX9" fmla="*/ 1105215 w 1105215"/>
                      <a:gd name="connsiteY9" fmla="*/ 3838624 h 3964780"/>
                      <a:gd name="connsiteX10" fmla="*/ 1005529 w 1105215"/>
                      <a:gd name="connsiteY10" fmla="*/ 3828575 h 3964780"/>
                      <a:gd name="connsiteX11" fmla="*/ 610571 w 1105215"/>
                      <a:gd name="connsiteY11" fmla="*/ 3343977 h 3964780"/>
                      <a:gd name="connsiteX12" fmla="*/ 610571 w 1105215"/>
                      <a:gd name="connsiteY12" fmla="*/ 3285330 h 3964780"/>
                      <a:gd name="connsiteX13" fmla="*/ 609598 w 1105215"/>
                      <a:gd name="connsiteY13" fmla="*/ 3285330 h 3964780"/>
                      <a:gd name="connsiteX14" fmla="*/ 609598 w 1105215"/>
                      <a:gd name="connsiteY14" fmla="*/ 609600 h 3964780"/>
                      <a:gd name="connsiteX15" fmla="*/ 122854 w 1105215"/>
                      <a:gd name="connsiteY15" fmla="*/ 12385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355180 h 3964780"/>
                      <a:gd name="connsiteX6" fmla="*/ 982362 w 1105215"/>
                      <a:gd name="connsiteY6" fmla="*/ 3952395 h 3964780"/>
                      <a:gd name="connsiteX7" fmla="*/ 1105215 w 1105215"/>
                      <a:gd name="connsiteY7" fmla="*/ 3964780 h 3964780"/>
                      <a:gd name="connsiteX8" fmla="*/ 1105215 w 1105215"/>
                      <a:gd name="connsiteY8" fmla="*/ 3838624 h 3964780"/>
                      <a:gd name="connsiteX9" fmla="*/ 1005529 w 1105215"/>
                      <a:gd name="connsiteY9" fmla="*/ 3828575 h 3964780"/>
                      <a:gd name="connsiteX10" fmla="*/ 610571 w 1105215"/>
                      <a:gd name="connsiteY10" fmla="*/ 3343977 h 3964780"/>
                      <a:gd name="connsiteX11" fmla="*/ 610571 w 1105215"/>
                      <a:gd name="connsiteY11" fmla="*/ 3285330 h 3964780"/>
                      <a:gd name="connsiteX12" fmla="*/ 609598 w 1105215"/>
                      <a:gd name="connsiteY12" fmla="*/ 3285330 h 3964780"/>
                      <a:gd name="connsiteX13" fmla="*/ 609598 w 1105215"/>
                      <a:gd name="connsiteY13" fmla="*/ 609600 h 3964780"/>
                      <a:gd name="connsiteX14" fmla="*/ 122854 w 1105215"/>
                      <a:gd name="connsiteY14" fmla="*/ 12385 h 3964780"/>
                      <a:gd name="connsiteX15" fmla="*/ 0 w 1105215"/>
                      <a:gd name="connsiteY15" fmla="*/ 0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355180 h 3964780"/>
                      <a:gd name="connsiteX6" fmla="*/ 982362 w 1105215"/>
                      <a:gd name="connsiteY6" fmla="*/ 3952395 h 3964780"/>
                      <a:gd name="connsiteX7" fmla="*/ 1105215 w 1105215"/>
                      <a:gd name="connsiteY7" fmla="*/ 3964780 h 3964780"/>
                      <a:gd name="connsiteX8" fmla="*/ 1105215 w 1105215"/>
                      <a:gd name="connsiteY8" fmla="*/ 3838624 h 3964780"/>
                      <a:gd name="connsiteX9" fmla="*/ 1005529 w 1105215"/>
                      <a:gd name="connsiteY9" fmla="*/ 3828575 h 3964780"/>
                      <a:gd name="connsiteX10" fmla="*/ 610571 w 1105215"/>
                      <a:gd name="connsiteY10" fmla="*/ 3343977 h 3964780"/>
                      <a:gd name="connsiteX11" fmla="*/ 610571 w 1105215"/>
                      <a:gd name="connsiteY11" fmla="*/ 3285330 h 3964780"/>
                      <a:gd name="connsiteX12" fmla="*/ 609598 w 1105215"/>
                      <a:gd name="connsiteY12" fmla="*/ 609600 h 3964780"/>
                      <a:gd name="connsiteX13" fmla="*/ 122854 w 1105215"/>
                      <a:gd name="connsiteY13" fmla="*/ 12385 h 3964780"/>
                      <a:gd name="connsiteX14" fmla="*/ 0 w 1105215"/>
                      <a:gd name="connsiteY14" fmla="*/ 0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355180 h 3964780"/>
                      <a:gd name="connsiteX6" fmla="*/ 982362 w 1105215"/>
                      <a:gd name="connsiteY6" fmla="*/ 3952395 h 3964780"/>
                      <a:gd name="connsiteX7" fmla="*/ 1105215 w 1105215"/>
                      <a:gd name="connsiteY7" fmla="*/ 3964780 h 3964780"/>
                      <a:gd name="connsiteX8" fmla="*/ 1105215 w 1105215"/>
                      <a:gd name="connsiteY8" fmla="*/ 3838624 h 3964780"/>
                      <a:gd name="connsiteX9" fmla="*/ 1005529 w 1105215"/>
                      <a:gd name="connsiteY9" fmla="*/ 3828575 h 3964780"/>
                      <a:gd name="connsiteX10" fmla="*/ 610571 w 1105215"/>
                      <a:gd name="connsiteY10" fmla="*/ 3343977 h 3964780"/>
                      <a:gd name="connsiteX11" fmla="*/ 609598 w 1105215"/>
                      <a:gd name="connsiteY11" fmla="*/ 609600 h 3964780"/>
                      <a:gd name="connsiteX12" fmla="*/ 122854 w 1105215"/>
                      <a:gd name="connsiteY12" fmla="*/ 12385 h 3964780"/>
                      <a:gd name="connsiteX13" fmla="*/ 0 w 1105215"/>
                      <a:gd name="connsiteY13" fmla="*/ 0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5618 w 1105215"/>
                      <a:gd name="connsiteY4" fmla="*/ 3355180 h 3964780"/>
                      <a:gd name="connsiteX5" fmla="*/ 982362 w 1105215"/>
                      <a:gd name="connsiteY5" fmla="*/ 3952395 h 3964780"/>
                      <a:gd name="connsiteX6" fmla="*/ 1105215 w 1105215"/>
                      <a:gd name="connsiteY6" fmla="*/ 3964780 h 3964780"/>
                      <a:gd name="connsiteX7" fmla="*/ 1105215 w 1105215"/>
                      <a:gd name="connsiteY7" fmla="*/ 3838624 h 3964780"/>
                      <a:gd name="connsiteX8" fmla="*/ 1005529 w 1105215"/>
                      <a:gd name="connsiteY8" fmla="*/ 3828575 h 3964780"/>
                      <a:gd name="connsiteX9" fmla="*/ 610571 w 1105215"/>
                      <a:gd name="connsiteY9" fmla="*/ 3343977 h 3964780"/>
                      <a:gd name="connsiteX10" fmla="*/ 609598 w 1105215"/>
                      <a:gd name="connsiteY10" fmla="*/ 609600 h 3964780"/>
                      <a:gd name="connsiteX11" fmla="*/ 122854 w 1105215"/>
                      <a:gd name="connsiteY11" fmla="*/ 12385 h 3964780"/>
                      <a:gd name="connsiteX12" fmla="*/ 0 w 1105215"/>
                      <a:gd name="connsiteY12" fmla="*/ 0 h 3964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05215" h="3964780">
                        <a:moveTo>
                          <a:pt x="0" y="0"/>
                        </a:moveTo>
                        <a:lnTo>
                          <a:pt x="0" y="126156"/>
                        </a:lnTo>
                        <a:lnTo>
                          <a:pt x="99687" y="136205"/>
                        </a:lnTo>
                        <a:cubicBezTo>
                          <a:pt x="325089" y="182330"/>
                          <a:pt x="494645" y="381765"/>
                          <a:pt x="494645" y="620803"/>
                        </a:cubicBezTo>
                        <a:cubicBezTo>
                          <a:pt x="494969" y="1532262"/>
                          <a:pt x="495294" y="2443721"/>
                          <a:pt x="495618" y="3355180"/>
                        </a:cubicBezTo>
                        <a:cubicBezTo>
                          <a:pt x="495618" y="3649769"/>
                          <a:pt x="704577" y="3895552"/>
                          <a:pt x="982362" y="3952395"/>
                        </a:cubicBezTo>
                        <a:lnTo>
                          <a:pt x="1105215" y="3964780"/>
                        </a:lnTo>
                        <a:lnTo>
                          <a:pt x="1105215" y="3838624"/>
                        </a:lnTo>
                        <a:lnTo>
                          <a:pt x="1005529" y="3828575"/>
                        </a:lnTo>
                        <a:cubicBezTo>
                          <a:pt x="780127" y="3782451"/>
                          <a:pt x="610571" y="3583015"/>
                          <a:pt x="610571" y="3343977"/>
                        </a:cubicBezTo>
                        <a:cubicBezTo>
                          <a:pt x="610247" y="2432518"/>
                          <a:pt x="609922" y="1521059"/>
                          <a:pt x="609598" y="609600"/>
                        </a:cubicBezTo>
                        <a:cubicBezTo>
                          <a:pt x="609598" y="315011"/>
                          <a:pt x="400639" y="69228"/>
                          <a:pt x="122854" y="1238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86B4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" name="Freeform 5"/>
                  <p:cNvSpPr/>
                  <p:nvPr/>
                </p:nvSpPr>
                <p:spPr>
                  <a:xfrm>
                    <a:off x="3197590" y="1651174"/>
                    <a:ext cx="1345238" cy="4825825"/>
                  </a:xfrm>
                  <a:custGeom>
                    <a:avLst/>
                    <a:gdLst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285330 h 3964780"/>
                      <a:gd name="connsiteX6" fmla="*/ 495618 w 1105215"/>
                      <a:gd name="connsiteY6" fmla="*/ 3355180 h 3964780"/>
                      <a:gd name="connsiteX7" fmla="*/ 982362 w 1105215"/>
                      <a:gd name="connsiteY7" fmla="*/ 3952395 h 3964780"/>
                      <a:gd name="connsiteX8" fmla="*/ 1105215 w 1105215"/>
                      <a:gd name="connsiteY8" fmla="*/ 3964780 h 3964780"/>
                      <a:gd name="connsiteX9" fmla="*/ 1105215 w 1105215"/>
                      <a:gd name="connsiteY9" fmla="*/ 3838624 h 3964780"/>
                      <a:gd name="connsiteX10" fmla="*/ 1005529 w 1105215"/>
                      <a:gd name="connsiteY10" fmla="*/ 3828575 h 3964780"/>
                      <a:gd name="connsiteX11" fmla="*/ 610571 w 1105215"/>
                      <a:gd name="connsiteY11" fmla="*/ 3343977 h 3964780"/>
                      <a:gd name="connsiteX12" fmla="*/ 610571 w 1105215"/>
                      <a:gd name="connsiteY12" fmla="*/ 3285330 h 3964780"/>
                      <a:gd name="connsiteX13" fmla="*/ 609598 w 1105215"/>
                      <a:gd name="connsiteY13" fmla="*/ 3285330 h 3964780"/>
                      <a:gd name="connsiteX14" fmla="*/ 609598 w 1105215"/>
                      <a:gd name="connsiteY14" fmla="*/ 609600 h 3964780"/>
                      <a:gd name="connsiteX15" fmla="*/ 122854 w 1105215"/>
                      <a:gd name="connsiteY15" fmla="*/ 12385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355180 h 3964780"/>
                      <a:gd name="connsiteX6" fmla="*/ 982362 w 1105215"/>
                      <a:gd name="connsiteY6" fmla="*/ 3952395 h 3964780"/>
                      <a:gd name="connsiteX7" fmla="*/ 1105215 w 1105215"/>
                      <a:gd name="connsiteY7" fmla="*/ 3964780 h 3964780"/>
                      <a:gd name="connsiteX8" fmla="*/ 1105215 w 1105215"/>
                      <a:gd name="connsiteY8" fmla="*/ 3838624 h 3964780"/>
                      <a:gd name="connsiteX9" fmla="*/ 1005529 w 1105215"/>
                      <a:gd name="connsiteY9" fmla="*/ 3828575 h 3964780"/>
                      <a:gd name="connsiteX10" fmla="*/ 610571 w 1105215"/>
                      <a:gd name="connsiteY10" fmla="*/ 3343977 h 3964780"/>
                      <a:gd name="connsiteX11" fmla="*/ 610571 w 1105215"/>
                      <a:gd name="connsiteY11" fmla="*/ 3285330 h 3964780"/>
                      <a:gd name="connsiteX12" fmla="*/ 609598 w 1105215"/>
                      <a:gd name="connsiteY12" fmla="*/ 3285330 h 3964780"/>
                      <a:gd name="connsiteX13" fmla="*/ 609598 w 1105215"/>
                      <a:gd name="connsiteY13" fmla="*/ 609600 h 3964780"/>
                      <a:gd name="connsiteX14" fmla="*/ 122854 w 1105215"/>
                      <a:gd name="connsiteY14" fmla="*/ 12385 h 3964780"/>
                      <a:gd name="connsiteX15" fmla="*/ 0 w 1105215"/>
                      <a:gd name="connsiteY15" fmla="*/ 0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355180 h 3964780"/>
                      <a:gd name="connsiteX6" fmla="*/ 982362 w 1105215"/>
                      <a:gd name="connsiteY6" fmla="*/ 3952395 h 3964780"/>
                      <a:gd name="connsiteX7" fmla="*/ 1105215 w 1105215"/>
                      <a:gd name="connsiteY7" fmla="*/ 3964780 h 3964780"/>
                      <a:gd name="connsiteX8" fmla="*/ 1105215 w 1105215"/>
                      <a:gd name="connsiteY8" fmla="*/ 3838624 h 3964780"/>
                      <a:gd name="connsiteX9" fmla="*/ 1005529 w 1105215"/>
                      <a:gd name="connsiteY9" fmla="*/ 3828575 h 3964780"/>
                      <a:gd name="connsiteX10" fmla="*/ 610571 w 1105215"/>
                      <a:gd name="connsiteY10" fmla="*/ 3343977 h 3964780"/>
                      <a:gd name="connsiteX11" fmla="*/ 610571 w 1105215"/>
                      <a:gd name="connsiteY11" fmla="*/ 3285330 h 3964780"/>
                      <a:gd name="connsiteX12" fmla="*/ 609598 w 1105215"/>
                      <a:gd name="connsiteY12" fmla="*/ 609600 h 3964780"/>
                      <a:gd name="connsiteX13" fmla="*/ 122854 w 1105215"/>
                      <a:gd name="connsiteY13" fmla="*/ 12385 h 3964780"/>
                      <a:gd name="connsiteX14" fmla="*/ 0 w 1105215"/>
                      <a:gd name="connsiteY14" fmla="*/ 0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355180 h 3964780"/>
                      <a:gd name="connsiteX6" fmla="*/ 982362 w 1105215"/>
                      <a:gd name="connsiteY6" fmla="*/ 3952395 h 3964780"/>
                      <a:gd name="connsiteX7" fmla="*/ 1105215 w 1105215"/>
                      <a:gd name="connsiteY7" fmla="*/ 3964780 h 3964780"/>
                      <a:gd name="connsiteX8" fmla="*/ 1105215 w 1105215"/>
                      <a:gd name="connsiteY8" fmla="*/ 3838624 h 3964780"/>
                      <a:gd name="connsiteX9" fmla="*/ 1005529 w 1105215"/>
                      <a:gd name="connsiteY9" fmla="*/ 3828575 h 3964780"/>
                      <a:gd name="connsiteX10" fmla="*/ 610571 w 1105215"/>
                      <a:gd name="connsiteY10" fmla="*/ 3343977 h 3964780"/>
                      <a:gd name="connsiteX11" fmla="*/ 609598 w 1105215"/>
                      <a:gd name="connsiteY11" fmla="*/ 609600 h 3964780"/>
                      <a:gd name="connsiteX12" fmla="*/ 122854 w 1105215"/>
                      <a:gd name="connsiteY12" fmla="*/ 12385 h 3964780"/>
                      <a:gd name="connsiteX13" fmla="*/ 0 w 1105215"/>
                      <a:gd name="connsiteY13" fmla="*/ 0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5618 w 1105215"/>
                      <a:gd name="connsiteY4" fmla="*/ 3355180 h 3964780"/>
                      <a:gd name="connsiteX5" fmla="*/ 982362 w 1105215"/>
                      <a:gd name="connsiteY5" fmla="*/ 3952395 h 3964780"/>
                      <a:gd name="connsiteX6" fmla="*/ 1105215 w 1105215"/>
                      <a:gd name="connsiteY6" fmla="*/ 3964780 h 3964780"/>
                      <a:gd name="connsiteX7" fmla="*/ 1105215 w 1105215"/>
                      <a:gd name="connsiteY7" fmla="*/ 3838624 h 3964780"/>
                      <a:gd name="connsiteX8" fmla="*/ 1005529 w 1105215"/>
                      <a:gd name="connsiteY8" fmla="*/ 3828575 h 3964780"/>
                      <a:gd name="connsiteX9" fmla="*/ 610571 w 1105215"/>
                      <a:gd name="connsiteY9" fmla="*/ 3343977 h 3964780"/>
                      <a:gd name="connsiteX10" fmla="*/ 609598 w 1105215"/>
                      <a:gd name="connsiteY10" fmla="*/ 609600 h 3964780"/>
                      <a:gd name="connsiteX11" fmla="*/ 122854 w 1105215"/>
                      <a:gd name="connsiteY11" fmla="*/ 12385 h 3964780"/>
                      <a:gd name="connsiteX12" fmla="*/ 0 w 1105215"/>
                      <a:gd name="connsiteY12" fmla="*/ 0 h 3964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05215" h="3964780">
                        <a:moveTo>
                          <a:pt x="0" y="0"/>
                        </a:moveTo>
                        <a:lnTo>
                          <a:pt x="0" y="126156"/>
                        </a:lnTo>
                        <a:lnTo>
                          <a:pt x="99687" y="136205"/>
                        </a:lnTo>
                        <a:cubicBezTo>
                          <a:pt x="325089" y="182330"/>
                          <a:pt x="494645" y="381765"/>
                          <a:pt x="494645" y="620803"/>
                        </a:cubicBezTo>
                        <a:cubicBezTo>
                          <a:pt x="494969" y="1532262"/>
                          <a:pt x="495294" y="2443721"/>
                          <a:pt x="495618" y="3355180"/>
                        </a:cubicBezTo>
                        <a:cubicBezTo>
                          <a:pt x="495618" y="3649769"/>
                          <a:pt x="704577" y="3895552"/>
                          <a:pt x="982362" y="3952395"/>
                        </a:cubicBezTo>
                        <a:lnTo>
                          <a:pt x="1105215" y="3964780"/>
                        </a:lnTo>
                        <a:lnTo>
                          <a:pt x="1105215" y="3838624"/>
                        </a:lnTo>
                        <a:lnTo>
                          <a:pt x="1005529" y="3828575"/>
                        </a:lnTo>
                        <a:cubicBezTo>
                          <a:pt x="780127" y="3782451"/>
                          <a:pt x="610571" y="3583015"/>
                          <a:pt x="610571" y="3343977"/>
                        </a:cubicBezTo>
                        <a:cubicBezTo>
                          <a:pt x="610247" y="2432518"/>
                          <a:pt x="609922" y="1521059"/>
                          <a:pt x="609598" y="609600"/>
                        </a:cubicBezTo>
                        <a:cubicBezTo>
                          <a:pt x="609598" y="315011"/>
                          <a:pt x="400639" y="69228"/>
                          <a:pt x="122854" y="1238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4468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" name="Freeform 6"/>
                  <p:cNvSpPr/>
                  <p:nvPr/>
                </p:nvSpPr>
                <p:spPr>
                  <a:xfrm flipH="1">
                    <a:off x="1852543" y="1651174"/>
                    <a:ext cx="1345238" cy="4825825"/>
                  </a:xfrm>
                  <a:custGeom>
                    <a:avLst/>
                    <a:gdLst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285330 h 3964780"/>
                      <a:gd name="connsiteX6" fmla="*/ 495618 w 1105215"/>
                      <a:gd name="connsiteY6" fmla="*/ 3355180 h 3964780"/>
                      <a:gd name="connsiteX7" fmla="*/ 982362 w 1105215"/>
                      <a:gd name="connsiteY7" fmla="*/ 3952395 h 3964780"/>
                      <a:gd name="connsiteX8" fmla="*/ 1105215 w 1105215"/>
                      <a:gd name="connsiteY8" fmla="*/ 3964780 h 3964780"/>
                      <a:gd name="connsiteX9" fmla="*/ 1105215 w 1105215"/>
                      <a:gd name="connsiteY9" fmla="*/ 3838624 h 3964780"/>
                      <a:gd name="connsiteX10" fmla="*/ 1005529 w 1105215"/>
                      <a:gd name="connsiteY10" fmla="*/ 3828575 h 3964780"/>
                      <a:gd name="connsiteX11" fmla="*/ 610571 w 1105215"/>
                      <a:gd name="connsiteY11" fmla="*/ 3343977 h 3964780"/>
                      <a:gd name="connsiteX12" fmla="*/ 610571 w 1105215"/>
                      <a:gd name="connsiteY12" fmla="*/ 3285330 h 3964780"/>
                      <a:gd name="connsiteX13" fmla="*/ 609598 w 1105215"/>
                      <a:gd name="connsiteY13" fmla="*/ 3285330 h 3964780"/>
                      <a:gd name="connsiteX14" fmla="*/ 609598 w 1105215"/>
                      <a:gd name="connsiteY14" fmla="*/ 609600 h 3964780"/>
                      <a:gd name="connsiteX15" fmla="*/ 122854 w 1105215"/>
                      <a:gd name="connsiteY15" fmla="*/ 12385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355180 h 3964780"/>
                      <a:gd name="connsiteX6" fmla="*/ 982362 w 1105215"/>
                      <a:gd name="connsiteY6" fmla="*/ 3952395 h 3964780"/>
                      <a:gd name="connsiteX7" fmla="*/ 1105215 w 1105215"/>
                      <a:gd name="connsiteY7" fmla="*/ 3964780 h 3964780"/>
                      <a:gd name="connsiteX8" fmla="*/ 1105215 w 1105215"/>
                      <a:gd name="connsiteY8" fmla="*/ 3838624 h 3964780"/>
                      <a:gd name="connsiteX9" fmla="*/ 1005529 w 1105215"/>
                      <a:gd name="connsiteY9" fmla="*/ 3828575 h 3964780"/>
                      <a:gd name="connsiteX10" fmla="*/ 610571 w 1105215"/>
                      <a:gd name="connsiteY10" fmla="*/ 3343977 h 3964780"/>
                      <a:gd name="connsiteX11" fmla="*/ 610571 w 1105215"/>
                      <a:gd name="connsiteY11" fmla="*/ 3285330 h 3964780"/>
                      <a:gd name="connsiteX12" fmla="*/ 609598 w 1105215"/>
                      <a:gd name="connsiteY12" fmla="*/ 3285330 h 3964780"/>
                      <a:gd name="connsiteX13" fmla="*/ 609598 w 1105215"/>
                      <a:gd name="connsiteY13" fmla="*/ 609600 h 3964780"/>
                      <a:gd name="connsiteX14" fmla="*/ 122854 w 1105215"/>
                      <a:gd name="connsiteY14" fmla="*/ 12385 h 3964780"/>
                      <a:gd name="connsiteX15" fmla="*/ 0 w 1105215"/>
                      <a:gd name="connsiteY15" fmla="*/ 0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355180 h 3964780"/>
                      <a:gd name="connsiteX6" fmla="*/ 982362 w 1105215"/>
                      <a:gd name="connsiteY6" fmla="*/ 3952395 h 3964780"/>
                      <a:gd name="connsiteX7" fmla="*/ 1105215 w 1105215"/>
                      <a:gd name="connsiteY7" fmla="*/ 3964780 h 3964780"/>
                      <a:gd name="connsiteX8" fmla="*/ 1105215 w 1105215"/>
                      <a:gd name="connsiteY8" fmla="*/ 3838624 h 3964780"/>
                      <a:gd name="connsiteX9" fmla="*/ 1005529 w 1105215"/>
                      <a:gd name="connsiteY9" fmla="*/ 3828575 h 3964780"/>
                      <a:gd name="connsiteX10" fmla="*/ 610571 w 1105215"/>
                      <a:gd name="connsiteY10" fmla="*/ 3343977 h 3964780"/>
                      <a:gd name="connsiteX11" fmla="*/ 610571 w 1105215"/>
                      <a:gd name="connsiteY11" fmla="*/ 3285330 h 3964780"/>
                      <a:gd name="connsiteX12" fmla="*/ 609598 w 1105215"/>
                      <a:gd name="connsiteY12" fmla="*/ 609600 h 3964780"/>
                      <a:gd name="connsiteX13" fmla="*/ 122854 w 1105215"/>
                      <a:gd name="connsiteY13" fmla="*/ 12385 h 3964780"/>
                      <a:gd name="connsiteX14" fmla="*/ 0 w 1105215"/>
                      <a:gd name="connsiteY14" fmla="*/ 0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355180 h 3964780"/>
                      <a:gd name="connsiteX6" fmla="*/ 982362 w 1105215"/>
                      <a:gd name="connsiteY6" fmla="*/ 3952395 h 3964780"/>
                      <a:gd name="connsiteX7" fmla="*/ 1105215 w 1105215"/>
                      <a:gd name="connsiteY7" fmla="*/ 3964780 h 3964780"/>
                      <a:gd name="connsiteX8" fmla="*/ 1105215 w 1105215"/>
                      <a:gd name="connsiteY8" fmla="*/ 3838624 h 3964780"/>
                      <a:gd name="connsiteX9" fmla="*/ 1005529 w 1105215"/>
                      <a:gd name="connsiteY9" fmla="*/ 3828575 h 3964780"/>
                      <a:gd name="connsiteX10" fmla="*/ 610571 w 1105215"/>
                      <a:gd name="connsiteY10" fmla="*/ 3343977 h 3964780"/>
                      <a:gd name="connsiteX11" fmla="*/ 609598 w 1105215"/>
                      <a:gd name="connsiteY11" fmla="*/ 609600 h 3964780"/>
                      <a:gd name="connsiteX12" fmla="*/ 122854 w 1105215"/>
                      <a:gd name="connsiteY12" fmla="*/ 12385 h 3964780"/>
                      <a:gd name="connsiteX13" fmla="*/ 0 w 1105215"/>
                      <a:gd name="connsiteY13" fmla="*/ 0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5618 w 1105215"/>
                      <a:gd name="connsiteY4" fmla="*/ 3355180 h 3964780"/>
                      <a:gd name="connsiteX5" fmla="*/ 982362 w 1105215"/>
                      <a:gd name="connsiteY5" fmla="*/ 3952395 h 3964780"/>
                      <a:gd name="connsiteX6" fmla="*/ 1105215 w 1105215"/>
                      <a:gd name="connsiteY6" fmla="*/ 3964780 h 3964780"/>
                      <a:gd name="connsiteX7" fmla="*/ 1105215 w 1105215"/>
                      <a:gd name="connsiteY7" fmla="*/ 3838624 h 3964780"/>
                      <a:gd name="connsiteX8" fmla="*/ 1005529 w 1105215"/>
                      <a:gd name="connsiteY8" fmla="*/ 3828575 h 3964780"/>
                      <a:gd name="connsiteX9" fmla="*/ 610571 w 1105215"/>
                      <a:gd name="connsiteY9" fmla="*/ 3343977 h 3964780"/>
                      <a:gd name="connsiteX10" fmla="*/ 609598 w 1105215"/>
                      <a:gd name="connsiteY10" fmla="*/ 609600 h 3964780"/>
                      <a:gd name="connsiteX11" fmla="*/ 122854 w 1105215"/>
                      <a:gd name="connsiteY11" fmla="*/ 12385 h 3964780"/>
                      <a:gd name="connsiteX12" fmla="*/ 0 w 1105215"/>
                      <a:gd name="connsiteY12" fmla="*/ 0 h 3964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05215" h="3964780">
                        <a:moveTo>
                          <a:pt x="0" y="0"/>
                        </a:moveTo>
                        <a:lnTo>
                          <a:pt x="0" y="126156"/>
                        </a:lnTo>
                        <a:lnTo>
                          <a:pt x="99687" y="136205"/>
                        </a:lnTo>
                        <a:cubicBezTo>
                          <a:pt x="325089" y="182330"/>
                          <a:pt x="494645" y="381765"/>
                          <a:pt x="494645" y="620803"/>
                        </a:cubicBezTo>
                        <a:cubicBezTo>
                          <a:pt x="494969" y="1532262"/>
                          <a:pt x="495294" y="2443721"/>
                          <a:pt x="495618" y="3355180"/>
                        </a:cubicBezTo>
                        <a:cubicBezTo>
                          <a:pt x="495618" y="3649769"/>
                          <a:pt x="704577" y="3895552"/>
                          <a:pt x="982362" y="3952395"/>
                        </a:cubicBezTo>
                        <a:lnTo>
                          <a:pt x="1105215" y="3964780"/>
                        </a:lnTo>
                        <a:lnTo>
                          <a:pt x="1105215" y="3838624"/>
                        </a:lnTo>
                        <a:lnTo>
                          <a:pt x="1005529" y="3828575"/>
                        </a:lnTo>
                        <a:cubicBezTo>
                          <a:pt x="780127" y="3782451"/>
                          <a:pt x="610571" y="3583015"/>
                          <a:pt x="610571" y="3343977"/>
                        </a:cubicBezTo>
                        <a:cubicBezTo>
                          <a:pt x="610247" y="2432518"/>
                          <a:pt x="609922" y="1521059"/>
                          <a:pt x="609598" y="609600"/>
                        </a:cubicBezTo>
                        <a:cubicBezTo>
                          <a:pt x="609598" y="315011"/>
                          <a:pt x="400639" y="69228"/>
                          <a:pt x="122854" y="1238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E9E9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Freeform 7"/>
                  <p:cNvSpPr/>
                  <p:nvPr/>
                </p:nvSpPr>
                <p:spPr>
                  <a:xfrm>
                    <a:off x="1108212" y="2358384"/>
                    <a:ext cx="743170" cy="4118616"/>
                  </a:xfrm>
                  <a:custGeom>
                    <a:avLst/>
                    <a:gdLst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285330 h 3964780"/>
                      <a:gd name="connsiteX6" fmla="*/ 495618 w 1105215"/>
                      <a:gd name="connsiteY6" fmla="*/ 3355180 h 3964780"/>
                      <a:gd name="connsiteX7" fmla="*/ 982362 w 1105215"/>
                      <a:gd name="connsiteY7" fmla="*/ 3952395 h 3964780"/>
                      <a:gd name="connsiteX8" fmla="*/ 1105215 w 1105215"/>
                      <a:gd name="connsiteY8" fmla="*/ 3964780 h 3964780"/>
                      <a:gd name="connsiteX9" fmla="*/ 1105215 w 1105215"/>
                      <a:gd name="connsiteY9" fmla="*/ 3838624 h 3964780"/>
                      <a:gd name="connsiteX10" fmla="*/ 1005529 w 1105215"/>
                      <a:gd name="connsiteY10" fmla="*/ 3828575 h 3964780"/>
                      <a:gd name="connsiteX11" fmla="*/ 610571 w 1105215"/>
                      <a:gd name="connsiteY11" fmla="*/ 3343977 h 3964780"/>
                      <a:gd name="connsiteX12" fmla="*/ 610571 w 1105215"/>
                      <a:gd name="connsiteY12" fmla="*/ 3285330 h 3964780"/>
                      <a:gd name="connsiteX13" fmla="*/ 609598 w 1105215"/>
                      <a:gd name="connsiteY13" fmla="*/ 3285330 h 3964780"/>
                      <a:gd name="connsiteX14" fmla="*/ 609598 w 1105215"/>
                      <a:gd name="connsiteY14" fmla="*/ 609600 h 3964780"/>
                      <a:gd name="connsiteX15" fmla="*/ 122854 w 1105215"/>
                      <a:gd name="connsiteY15" fmla="*/ 12385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355180 h 3964780"/>
                      <a:gd name="connsiteX6" fmla="*/ 982362 w 1105215"/>
                      <a:gd name="connsiteY6" fmla="*/ 3952395 h 3964780"/>
                      <a:gd name="connsiteX7" fmla="*/ 1105215 w 1105215"/>
                      <a:gd name="connsiteY7" fmla="*/ 3964780 h 3964780"/>
                      <a:gd name="connsiteX8" fmla="*/ 1105215 w 1105215"/>
                      <a:gd name="connsiteY8" fmla="*/ 3838624 h 3964780"/>
                      <a:gd name="connsiteX9" fmla="*/ 1005529 w 1105215"/>
                      <a:gd name="connsiteY9" fmla="*/ 3828575 h 3964780"/>
                      <a:gd name="connsiteX10" fmla="*/ 610571 w 1105215"/>
                      <a:gd name="connsiteY10" fmla="*/ 3343977 h 3964780"/>
                      <a:gd name="connsiteX11" fmla="*/ 610571 w 1105215"/>
                      <a:gd name="connsiteY11" fmla="*/ 3285330 h 3964780"/>
                      <a:gd name="connsiteX12" fmla="*/ 609598 w 1105215"/>
                      <a:gd name="connsiteY12" fmla="*/ 3285330 h 3964780"/>
                      <a:gd name="connsiteX13" fmla="*/ 609598 w 1105215"/>
                      <a:gd name="connsiteY13" fmla="*/ 609600 h 3964780"/>
                      <a:gd name="connsiteX14" fmla="*/ 122854 w 1105215"/>
                      <a:gd name="connsiteY14" fmla="*/ 12385 h 3964780"/>
                      <a:gd name="connsiteX15" fmla="*/ 0 w 1105215"/>
                      <a:gd name="connsiteY15" fmla="*/ 0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355180 h 3964780"/>
                      <a:gd name="connsiteX6" fmla="*/ 982362 w 1105215"/>
                      <a:gd name="connsiteY6" fmla="*/ 3952395 h 3964780"/>
                      <a:gd name="connsiteX7" fmla="*/ 1105215 w 1105215"/>
                      <a:gd name="connsiteY7" fmla="*/ 3964780 h 3964780"/>
                      <a:gd name="connsiteX8" fmla="*/ 1105215 w 1105215"/>
                      <a:gd name="connsiteY8" fmla="*/ 3838624 h 3964780"/>
                      <a:gd name="connsiteX9" fmla="*/ 1005529 w 1105215"/>
                      <a:gd name="connsiteY9" fmla="*/ 3828575 h 3964780"/>
                      <a:gd name="connsiteX10" fmla="*/ 610571 w 1105215"/>
                      <a:gd name="connsiteY10" fmla="*/ 3343977 h 3964780"/>
                      <a:gd name="connsiteX11" fmla="*/ 610571 w 1105215"/>
                      <a:gd name="connsiteY11" fmla="*/ 3285330 h 3964780"/>
                      <a:gd name="connsiteX12" fmla="*/ 609598 w 1105215"/>
                      <a:gd name="connsiteY12" fmla="*/ 609600 h 3964780"/>
                      <a:gd name="connsiteX13" fmla="*/ 122854 w 1105215"/>
                      <a:gd name="connsiteY13" fmla="*/ 12385 h 3964780"/>
                      <a:gd name="connsiteX14" fmla="*/ 0 w 1105215"/>
                      <a:gd name="connsiteY14" fmla="*/ 0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4645 w 1105215"/>
                      <a:gd name="connsiteY4" fmla="*/ 3285330 h 3964780"/>
                      <a:gd name="connsiteX5" fmla="*/ 495618 w 1105215"/>
                      <a:gd name="connsiteY5" fmla="*/ 3355180 h 3964780"/>
                      <a:gd name="connsiteX6" fmla="*/ 982362 w 1105215"/>
                      <a:gd name="connsiteY6" fmla="*/ 3952395 h 3964780"/>
                      <a:gd name="connsiteX7" fmla="*/ 1105215 w 1105215"/>
                      <a:gd name="connsiteY7" fmla="*/ 3964780 h 3964780"/>
                      <a:gd name="connsiteX8" fmla="*/ 1105215 w 1105215"/>
                      <a:gd name="connsiteY8" fmla="*/ 3838624 h 3964780"/>
                      <a:gd name="connsiteX9" fmla="*/ 1005529 w 1105215"/>
                      <a:gd name="connsiteY9" fmla="*/ 3828575 h 3964780"/>
                      <a:gd name="connsiteX10" fmla="*/ 610571 w 1105215"/>
                      <a:gd name="connsiteY10" fmla="*/ 3343977 h 3964780"/>
                      <a:gd name="connsiteX11" fmla="*/ 609598 w 1105215"/>
                      <a:gd name="connsiteY11" fmla="*/ 609600 h 3964780"/>
                      <a:gd name="connsiteX12" fmla="*/ 122854 w 1105215"/>
                      <a:gd name="connsiteY12" fmla="*/ 12385 h 3964780"/>
                      <a:gd name="connsiteX13" fmla="*/ 0 w 1105215"/>
                      <a:gd name="connsiteY13" fmla="*/ 0 h 3964780"/>
                      <a:gd name="connsiteX0" fmla="*/ 0 w 1105215"/>
                      <a:gd name="connsiteY0" fmla="*/ 0 h 3964780"/>
                      <a:gd name="connsiteX1" fmla="*/ 0 w 1105215"/>
                      <a:gd name="connsiteY1" fmla="*/ 126156 h 3964780"/>
                      <a:gd name="connsiteX2" fmla="*/ 99687 w 1105215"/>
                      <a:gd name="connsiteY2" fmla="*/ 136205 h 3964780"/>
                      <a:gd name="connsiteX3" fmla="*/ 494645 w 1105215"/>
                      <a:gd name="connsiteY3" fmla="*/ 620803 h 3964780"/>
                      <a:gd name="connsiteX4" fmla="*/ 495618 w 1105215"/>
                      <a:gd name="connsiteY4" fmla="*/ 3355180 h 3964780"/>
                      <a:gd name="connsiteX5" fmla="*/ 982362 w 1105215"/>
                      <a:gd name="connsiteY5" fmla="*/ 3952395 h 3964780"/>
                      <a:gd name="connsiteX6" fmla="*/ 1105215 w 1105215"/>
                      <a:gd name="connsiteY6" fmla="*/ 3964780 h 3964780"/>
                      <a:gd name="connsiteX7" fmla="*/ 1105215 w 1105215"/>
                      <a:gd name="connsiteY7" fmla="*/ 3838624 h 3964780"/>
                      <a:gd name="connsiteX8" fmla="*/ 1005529 w 1105215"/>
                      <a:gd name="connsiteY8" fmla="*/ 3828575 h 3964780"/>
                      <a:gd name="connsiteX9" fmla="*/ 610571 w 1105215"/>
                      <a:gd name="connsiteY9" fmla="*/ 3343977 h 3964780"/>
                      <a:gd name="connsiteX10" fmla="*/ 609598 w 1105215"/>
                      <a:gd name="connsiteY10" fmla="*/ 609600 h 3964780"/>
                      <a:gd name="connsiteX11" fmla="*/ 122854 w 1105215"/>
                      <a:gd name="connsiteY11" fmla="*/ 12385 h 3964780"/>
                      <a:gd name="connsiteX12" fmla="*/ 0 w 1105215"/>
                      <a:gd name="connsiteY12" fmla="*/ 0 h 3964780"/>
                      <a:gd name="connsiteX0" fmla="*/ 122854 w 1105215"/>
                      <a:gd name="connsiteY0" fmla="*/ 0 h 3952395"/>
                      <a:gd name="connsiteX1" fmla="*/ 0 w 1105215"/>
                      <a:gd name="connsiteY1" fmla="*/ 113771 h 3952395"/>
                      <a:gd name="connsiteX2" fmla="*/ 99687 w 1105215"/>
                      <a:gd name="connsiteY2" fmla="*/ 123820 h 3952395"/>
                      <a:gd name="connsiteX3" fmla="*/ 494645 w 1105215"/>
                      <a:gd name="connsiteY3" fmla="*/ 608418 h 3952395"/>
                      <a:gd name="connsiteX4" fmla="*/ 495618 w 1105215"/>
                      <a:gd name="connsiteY4" fmla="*/ 3342795 h 3952395"/>
                      <a:gd name="connsiteX5" fmla="*/ 982362 w 1105215"/>
                      <a:gd name="connsiteY5" fmla="*/ 3940010 h 3952395"/>
                      <a:gd name="connsiteX6" fmla="*/ 1105215 w 1105215"/>
                      <a:gd name="connsiteY6" fmla="*/ 3952395 h 3952395"/>
                      <a:gd name="connsiteX7" fmla="*/ 1105215 w 1105215"/>
                      <a:gd name="connsiteY7" fmla="*/ 3826239 h 3952395"/>
                      <a:gd name="connsiteX8" fmla="*/ 1005529 w 1105215"/>
                      <a:gd name="connsiteY8" fmla="*/ 3816190 h 3952395"/>
                      <a:gd name="connsiteX9" fmla="*/ 610571 w 1105215"/>
                      <a:gd name="connsiteY9" fmla="*/ 3331592 h 3952395"/>
                      <a:gd name="connsiteX10" fmla="*/ 609598 w 1105215"/>
                      <a:gd name="connsiteY10" fmla="*/ 597215 h 3952395"/>
                      <a:gd name="connsiteX11" fmla="*/ 122854 w 1105215"/>
                      <a:gd name="connsiteY11" fmla="*/ 0 h 3952395"/>
                      <a:gd name="connsiteX0" fmla="*/ 23167 w 1005528"/>
                      <a:gd name="connsiteY0" fmla="*/ 0 h 3952395"/>
                      <a:gd name="connsiteX1" fmla="*/ 0 w 1005528"/>
                      <a:gd name="connsiteY1" fmla="*/ 123820 h 3952395"/>
                      <a:gd name="connsiteX2" fmla="*/ 394958 w 1005528"/>
                      <a:gd name="connsiteY2" fmla="*/ 608418 h 3952395"/>
                      <a:gd name="connsiteX3" fmla="*/ 395931 w 1005528"/>
                      <a:gd name="connsiteY3" fmla="*/ 3342795 h 3952395"/>
                      <a:gd name="connsiteX4" fmla="*/ 882675 w 1005528"/>
                      <a:gd name="connsiteY4" fmla="*/ 3940010 h 3952395"/>
                      <a:gd name="connsiteX5" fmla="*/ 1005528 w 1005528"/>
                      <a:gd name="connsiteY5" fmla="*/ 3952395 h 3952395"/>
                      <a:gd name="connsiteX6" fmla="*/ 1005528 w 1005528"/>
                      <a:gd name="connsiteY6" fmla="*/ 3826239 h 3952395"/>
                      <a:gd name="connsiteX7" fmla="*/ 905842 w 1005528"/>
                      <a:gd name="connsiteY7" fmla="*/ 3816190 h 3952395"/>
                      <a:gd name="connsiteX8" fmla="*/ 510884 w 1005528"/>
                      <a:gd name="connsiteY8" fmla="*/ 3331592 h 3952395"/>
                      <a:gd name="connsiteX9" fmla="*/ 509911 w 1005528"/>
                      <a:gd name="connsiteY9" fmla="*/ 597215 h 3952395"/>
                      <a:gd name="connsiteX10" fmla="*/ 23167 w 1005528"/>
                      <a:gd name="connsiteY10" fmla="*/ 0 h 3952395"/>
                      <a:gd name="connsiteX0" fmla="*/ 0 w 1005528"/>
                      <a:gd name="connsiteY0" fmla="*/ 123820 h 3952395"/>
                      <a:gd name="connsiteX1" fmla="*/ 394958 w 1005528"/>
                      <a:gd name="connsiteY1" fmla="*/ 608418 h 3952395"/>
                      <a:gd name="connsiteX2" fmla="*/ 395931 w 1005528"/>
                      <a:gd name="connsiteY2" fmla="*/ 3342795 h 3952395"/>
                      <a:gd name="connsiteX3" fmla="*/ 882675 w 1005528"/>
                      <a:gd name="connsiteY3" fmla="*/ 3940010 h 3952395"/>
                      <a:gd name="connsiteX4" fmla="*/ 1005528 w 1005528"/>
                      <a:gd name="connsiteY4" fmla="*/ 3952395 h 3952395"/>
                      <a:gd name="connsiteX5" fmla="*/ 1005528 w 1005528"/>
                      <a:gd name="connsiteY5" fmla="*/ 3826239 h 3952395"/>
                      <a:gd name="connsiteX6" fmla="*/ 905842 w 1005528"/>
                      <a:gd name="connsiteY6" fmla="*/ 3816190 h 3952395"/>
                      <a:gd name="connsiteX7" fmla="*/ 510884 w 1005528"/>
                      <a:gd name="connsiteY7" fmla="*/ 3331592 h 3952395"/>
                      <a:gd name="connsiteX8" fmla="*/ 509911 w 1005528"/>
                      <a:gd name="connsiteY8" fmla="*/ 597215 h 3952395"/>
                      <a:gd name="connsiteX9" fmla="*/ 23167 w 1005528"/>
                      <a:gd name="connsiteY9" fmla="*/ 0 h 3952395"/>
                      <a:gd name="connsiteX0" fmla="*/ 0 w 1005528"/>
                      <a:gd name="connsiteY0" fmla="*/ 2824 h 3831399"/>
                      <a:gd name="connsiteX1" fmla="*/ 394958 w 1005528"/>
                      <a:gd name="connsiteY1" fmla="*/ 487422 h 3831399"/>
                      <a:gd name="connsiteX2" fmla="*/ 395931 w 1005528"/>
                      <a:gd name="connsiteY2" fmla="*/ 3221799 h 3831399"/>
                      <a:gd name="connsiteX3" fmla="*/ 882675 w 1005528"/>
                      <a:gd name="connsiteY3" fmla="*/ 3819014 h 3831399"/>
                      <a:gd name="connsiteX4" fmla="*/ 1005528 w 1005528"/>
                      <a:gd name="connsiteY4" fmla="*/ 3831399 h 3831399"/>
                      <a:gd name="connsiteX5" fmla="*/ 1005528 w 1005528"/>
                      <a:gd name="connsiteY5" fmla="*/ 3705243 h 3831399"/>
                      <a:gd name="connsiteX6" fmla="*/ 905842 w 1005528"/>
                      <a:gd name="connsiteY6" fmla="*/ 3695194 h 3831399"/>
                      <a:gd name="connsiteX7" fmla="*/ 510884 w 1005528"/>
                      <a:gd name="connsiteY7" fmla="*/ 3210596 h 3831399"/>
                      <a:gd name="connsiteX8" fmla="*/ 509911 w 1005528"/>
                      <a:gd name="connsiteY8" fmla="*/ 476219 h 3831399"/>
                      <a:gd name="connsiteX9" fmla="*/ 0 w 1005528"/>
                      <a:gd name="connsiteY9" fmla="*/ 2824 h 3831399"/>
                      <a:gd name="connsiteX0" fmla="*/ 114953 w 610570"/>
                      <a:gd name="connsiteY0" fmla="*/ 336232 h 3691412"/>
                      <a:gd name="connsiteX1" fmla="*/ 0 w 610570"/>
                      <a:gd name="connsiteY1" fmla="*/ 347435 h 3691412"/>
                      <a:gd name="connsiteX2" fmla="*/ 973 w 610570"/>
                      <a:gd name="connsiteY2" fmla="*/ 3081812 h 3691412"/>
                      <a:gd name="connsiteX3" fmla="*/ 487717 w 610570"/>
                      <a:gd name="connsiteY3" fmla="*/ 3679027 h 3691412"/>
                      <a:gd name="connsiteX4" fmla="*/ 610570 w 610570"/>
                      <a:gd name="connsiteY4" fmla="*/ 3691412 h 3691412"/>
                      <a:gd name="connsiteX5" fmla="*/ 610570 w 610570"/>
                      <a:gd name="connsiteY5" fmla="*/ 3565256 h 3691412"/>
                      <a:gd name="connsiteX6" fmla="*/ 510884 w 610570"/>
                      <a:gd name="connsiteY6" fmla="*/ 3555207 h 3691412"/>
                      <a:gd name="connsiteX7" fmla="*/ 115926 w 610570"/>
                      <a:gd name="connsiteY7" fmla="*/ 3070609 h 3691412"/>
                      <a:gd name="connsiteX8" fmla="*/ 114953 w 610570"/>
                      <a:gd name="connsiteY8" fmla="*/ 336232 h 3691412"/>
                      <a:gd name="connsiteX0" fmla="*/ 114953 w 610570"/>
                      <a:gd name="connsiteY0" fmla="*/ 217125 h 3572305"/>
                      <a:gd name="connsiteX1" fmla="*/ 0 w 610570"/>
                      <a:gd name="connsiteY1" fmla="*/ 228328 h 3572305"/>
                      <a:gd name="connsiteX2" fmla="*/ 973 w 610570"/>
                      <a:gd name="connsiteY2" fmla="*/ 2962705 h 3572305"/>
                      <a:gd name="connsiteX3" fmla="*/ 487717 w 610570"/>
                      <a:gd name="connsiteY3" fmla="*/ 3559920 h 3572305"/>
                      <a:gd name="connsiteX4" fmla="*/ 610570 w 610570"/>
                      <a:gd name="connsiteY4" fmla="*/ 3572305 h 3572305"/>
                      <a:gd name="connsiteX5" fmla="*/ 610570 w 610570"/>
                      <a:gd name="connsiteY5" fmla="*/ 3446149 h 3572305"/>
                      <a:gd name="connsiteX6" fmla="*/ 510884 w 610570"/>
                      <a:gd name="connsiteY6" fmla="*/ 3436100 h 3572305"/>
                      <a:gd name="connsiteX7" fmla="*/ 115926 w 610570"/>
                      <a:gd name="connsiteY7" fmla="*/ 2951502 h 3572305"/>
                      <a:gd name="connsiteX8" fmla="*/ 114953 w 610570"/>
                      <a:gd name="connsiteY8" fmla="*/ 217125 h 3572305"/>
                      <a:gd name="connsiteX0" fmla="*/ 114953 w 610570"/>
                      <a:gd name="connsiteY0" fmla="*/ 24496 h 3379676"/>
                      <a:gd name="connsiteX1" fmla="*/ 0 w 610570"/>
                      <a:gd name="connsiteY1" fmla="*/ 35699 h 3379676"/>
                      <a:gd name="connsiteX2" fmla="*/ 973 w 610570"/>
                      <a:gd name="connsiteY2" fmla="*/ 2770076 h 3379676"/>
                      <a:gd name="connsiteX3" fmla="*/ 487717 w 610570"/>
                      <a:gd name="connsiteY3" fmla="*/ 3367291 h 3379676"/>
                      <a:gd name="connsiteX4" fmla="*/ 610570 w 610570"/>
                      <a:gd name="connsiteY4" fmla="*/ 3379676 h 3379676"/>
                      <a:gd name="connsiteX5" fmla="*/ 610570 w 610570"/>
                      <a:gd name="connsiteY5" fmla="*/ 3253520 h 3379676"/>
                      <a:gd name="connsiteX6" fmla="*/ 510884 w 610570"/>
                      <a:gd name="connsiteY6" fmla="*/ 3243471 h 3379676"/>
                      <a:gd name="connsiteX7" fmla="*/ 115926 w 610570"/>
                      <a:gd name="connsiteY7" fmla="*/ 2758873 h 3379676"/>
                      <a:gd name="connsiteX8" fmla="*/ 114953 w 610570"/>
                      <a:gd name="connsiteY8" fmla="*/ 24496 h 3379676"/>
                      <a:gd name="connsiteX0" fmla="*/ 114953 w 610570"/>
                      <a:gd name="connsiteY0" fmla="*/ 0 h 3355180"/>
                      <a:gd name="connsiteX1" fmla="*/ 0 w 610570"/>
                      <a:gd name="connsiteY1" fmla="*/ 11203 h 3355180"/>
                      <a:gd name="connsiteX2" fmla="*/ 973 w 610570"/>
                      <a:gd name="connsiteY2" fmla="*/ 2745580 h 3355180"/>
                      <a:gd name="connsiteX3" fmla="*/ 487717 w 610570"/>
                      <a:gd name="connsiteY3" fmla="*/ 3342795 h 3355180"/>
                      <a:gd name="connsiteX4" fmla="*/ 610570 w 610570"/>
                      <a:gd name="connsiteY4" fmla="*/ 3355180 h 3355180"/>
                      <a:gd name="connsiteX5" fmla="*/ 610570 w 610570"/>
                      <a:gd name="connsiteY5" fmla="*/ 3229024 h 3355180"/>
                      <a:gd name="connsiteX6" fmla="*/ 510884 w 610570"/>
                      <a:gd name="connsiteY6" fmla="*/ 3218975 h 3355180"/>
                      <a:gd name="connsiteX7" fmla="*/ 115926 w 610570"/>
                      <a:gd name="connsiteY7" fmla="*/ 2734377 h 3355180"/>
                      <a:gd name="connsiteX8" fmla="*/ 114953 w 610570"/>
                      <a:gd name="connsiteY8" fmla="*/ 0 h 3355180"/>
                      <a:gd name="connsiteX0" fmla="*/ 114953 w 610570"/>
                      <a:gd name="connsiteY0" fmla="*/ 24662 h 3379842"/>
                      <a:gd name="connsiteX1" fmla="*/ 0 w 610570"/>
                      <a:gd name="connsiteY1" fmla="*/ 146 h 3379842"/>
                      <a:gd name="connsiteX2" fmla="*/ 973 w 610570"/>
                      <a:gd name="connsiteY2" fmla="*/ 2770242 h 3379842"/>
                      <a:gd name="connsiteX3" fmla="*/ 487717 w 610570"/>
                      <a:gd name="connsiteY3" fmla="*/ 3367457 h 3379842"/>
                      <a:gd name="connsiteX4" fmla="*/ 610570 w 610570"/>
                      <a:gd name="connsiteY4" fmla="*/ 3379842 h 3379842"/>
                      <a:gd name="connsiteX5" fmla="*/ 610570 w 610570"/>
                      <a:gd name="connsiteY5" fmla="*/ 3253686 h 3379842"/>
                      <a:gd name="connsiteX6" fmla="*/ 510884 w 610570"/>
                      <a:gd name="connsiteY6" fmla="*/ 3243637 h 3379842"/>
                      <a:gd name="connsiteX7" fmla="*/ 115926 w 610570"/>
                      <a:gd name="connsiteY7" fmla="*/ 2759039 h 3379842"/>
                      <a:gd name="connsiteX8" fmla="*/ 114953 w 610570"/>
                      <a:gd name="connsiteY8" fmla="*/ 24662 h 3379842"/>
                      <a:gd name="connsiteX0" fmla="*/ 114953 w 610570"/>
                      <a:gd name="connsiteY0" fmla="*/ 0 h 3383755"/>
                      <a:gd name="connsiteX1" fmla="*/ 0 w 610570"/>
                      <a:gd name="connsiteY1" fmla="*/ 4059 h 3383755"/>
                      <a:gd name="connsiteX2" fmla="*/ 973 w 610570"/>
                      <a:gd name="connsiteY2" fmla="*/ 2774155 h 3383755"/>
                      <a:gd name="connsiteX3" fmla="*/ 487717 w 610570"/>
                      <a:gd name="connsiteY3" fmla="*/ 3371370 h 3383755"/>
                      <a:gd name="connsiteX4" fmla="*/ 610570 w 610570"/>
                      <a:gd name="connsiteY4" fmla="*/ 3383755 h 3383755"/>
                      <a:gd name="connsiteX5" fmla="*/ 610570 w 610570"/>
                      <a:gd name="connsiteY5" fmla="*/ 3257599 h 3383755"/>
                      <a:gd name="connsiteX6" fmla="*/ 510884 w 610570"/>
                      <a:gd name="connsiteY6" fmla="*/ 3247550 h 3383755"/>
                      <a:gd name="connsiteX7" fmla="*/ 115926 w 610570"/>
                      <a:gd name="connsiteY7" fmla="*/ 2762952 h 3383755"/>
                      <a:gd name="connsiteX8" fmla="*/ 114953 w 610570"/>
                      <a:gd name="connsiteY8" fmla="*/ 0 h 3383755"/>
                      <a:gd name="connsiteX0" fmla="*/ 114953 w 610570"/>
                      <a:gd name="connsiteY0" fmla="*/ 392 h 3384147"/>
                      <a:gd name="connsiteX1" fmla="*/ 0 w 610570"/>
                      <a:gd name="connsiteY1" fmla="*/ 4451 h 3384147"/>
                      <a:gd name="connsiteX2" fmla="*/ 973 w 610570"/>
                      <a:gd name="connsiteY2" fmla="*/ 2774547 h 3384147"/>
                      <a:gd name="connsiteX3" fmla="*/ 487717 w 610570"/>
                      <a:gd name="connsiteY3" fmla="*/ 3371762 h 3384147"/>
                      <a:gd name="connsiteX4" fmla="*/ 610570 w 610570"/>
                      <a:gd name="connsiteY4" fmla="*/ 3384147 h 3384147"/>
                      <a:gd name="connsiteX5" fmla="*/ 610570 w 610570"/>
                      <a:gd name="connsiteY5" fmla="*/ 3257991 h 3384147"/>
                      <a:gd name="connsiteX6" fmla="*/ 510884 w 610570"/>
                      <a:gd name="connsiteY6" fmla="*/ 3247942 h 3384147"/>
                      <a:gd name="connsiteX7" fmla="*/ 115926 w 610570"/>
                      <a:gd name="connsiteY7" fmla="*/ 2763344 h 3384147"/>
                      <a:gd name="connsiteX8" fmla="*/ 114953 w 610570"/>
                      <a:gd name="connsiteY8" fmla="*/ 392 h 3384147"/>
                      <a:gd name="connsiteX0" fmla="*/ 114953 w 610570"/>
                      <a:gd name="connsiteY0" fmla="*/ 0 h 3383755"/>
                      <a:gd name="connsiteX1" fmla="*/ 0 w 610570"/>
                      <a:gd name="connsiteY1" fmla="*/ 4059 h 3383755"/>
                      <a:gd name="connsiteX2" fmla="*/ 973 w 610570"/>
                      <a:gd name="connsiteY2" fmla="*/ 2774155 h 3383755"/>
                      <a:gd name="connsiteX3" fmla="*/ 487717 w 610570"/>
                      <a:gd name="connsiteY3" fmla="*/ 3371370 h 3383755"/>
                      <a:gd name="connsiteX4" fmla="*/ 610570 w 610570"/>
                      <a:gd name="connsiteY4" fmla="*/ 3383755 h 3383755"/>
                      <a:gd name="connsiteX5" fmla="*/ 610570 w 610570"/>
                      <a:gd name="connsiteY5" fmla="*/ 3257599 h 3383755"/>
                      <a:gd name="connsiteX6" fmla="*/ 510884 w 610570"/>
                      <a:gd name="connsiteY6" fmla="*/ 3247550 h 3383755"/>
                      <a:gd name="connsiteX7" fmla="*/ 115926 w 610570"/>
                      <a:gd name="connsiteY7" fmla="*/ 2762952 h 3383755"/>
                      <a:gd name="connsiteX8" fmla="*/ 114953 w 610570"/>
                      <a:gd name="connsiteY8" fmla="*/ 0 h 33837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0570" h="3383755">
                        <a:moveTo>
                          <a:pt x="114953" y="0"/>
                        </a:moveTo>
                        <a:cubicBezTo>
                          <a:pt x="78963" y="3337"/>
                          <a:pt x="35666" y="1281"/>
                          <a:pt x="0" y="4059"/>
                        </a:cubicBezTo>
                        <a:cubicBezTo>
                          <a:pt x="324" y="915518"/>
                          <a:pt x="649" y="1862696"/>
                          <a:pt x="973" y="2774155"/>
                        </a:cubicBezTo>
                        <a:cubicBezTo>
                          <a:pt x="973" y="3068744"/>
                          <a:pt x="209932" y="3314527"/>
                          <a:pt x="487717" y="3371370"/>
                        </a:cubicBezTo>
                        <a:lnTo>
                          <a:pt x="610570" y="3383755"/>
                        </a:lnTo>
                        <a:lnTo>
                          <a:pt x="610570" y="3257599"/>
                        </a:lnTo>
                        <a:lnTo>
                          <a:pt x="510884" y="3247550"/>
                        </a:lnTo>
                        <a:cubicBezTo>
                          <a:pt x="285482" y="3201426"/>
                          <a:pt x="115926" y="3001990"/>
                          <a:pt x="115926" y="2762952"/>
                        </a:cubicBezTo>
                        <a:cubicBezTo>
                          <a:pt x="115602" y="1851493"/>
                          <a:pt x="115277" y="911459"/>
                          <a:pt x="114953" y="0"/>
                        </a:cubicBezTo>
                        <a:close/>
                      </a:path>
                    </a:pathLst>
                  </a:custGeom>
                  <a:solidFill>
                    <a:srgbClr val="AC9C6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96578" y="556956"/>
                  <a:ext cx="1152224" cy="1826963"/>
                  <a:chOff x="1791034" y="1133290"/>
                  <a:chExt cx="946639" cy="1500988"/>
                </a:xfrm>
              </p:grpSpPr>
              <p:sp>
                <p:nvSpPr>
                  <p:cNvPr id="15" name="Rectangle 5"/>
                  <p:cNvSpPr/>
                  <p:nvPr/>
                </p:nvSpPr>
                <p:spPr>
                  <a:xfrm>
                    <a:off x="1791034" y="1133290"/>
                    <a:ext cx="946639" cy="1133396"/>
                  </a:xfrm>
                  <a:custGeom>
                    <a:avLst/>
                    <a:gdLst>
                      <a:gd name="connsiteX0" fmla="*/ 0 w 2122395"/>
                      <a:gd name="connsiteY0" fmla="*/ 0 h 2042460"/>
                      <a:gd name="connsiteX1" fmla="*/ 2122395 w 2122395"/>
                      <a:gd name="connsiteY1" fmla="*/ 0 h 2042460"/>
                      <a:gd name="connsiteX2" fmla="*/ 2122395 w 2122395"/>
                      <a:gd name="connsiteY2" fmla="*/ 2042460 h 2042460"/>
                      <a:gd name="connsiteX3" fmla="*/ 0 w 2122395"/>
                      <a:gd name="connsiteY3" fmla="*/ 2042460 h 2042460"/>
                      <a:gd name="connsiteX4" fmla="*/ 0 w 2122395"/>
                      <a:gd name="connsiteY4" fmla="*/ 0 h 2042460"/>
                      <a:gd name="connsiteX0" fmla="*/ 0 w 2122395"/>
                      <a:gd name="connsiteY0" fmla="*/ 386644 h 2429104"/>
                      <a:gd name="connsiteX1" fmla="*/ 2122395 w 2122395"/>
                      <a:gd name="connsiteY1" fmla="*/ 386644 h 2429104"/>
                      <a:gd name="connsiteX2" fmla="*/ 2122395 w 2122395"/>
                      <a:gd name="connsiteY2" fmla="*/ 2429104 h 2429104"/>
                      <a:gd name="connsiteX3" fmla="*/ 0 w 2122395"/>
                      <a:gd name="connsiteY3" fmla="*/ 2429104 h 2429104"/>
                      <a:gd name="connsiteX4" fmla="*/ 0 w 2122395"/>
                      <a:gd name="connsiteY4" fmla="*/ 386644 h 2429104"/>
                      <a:gd name="connsiteX0" fmla="*/ 0 w 2122395"/>
                      <a:gd name="connsiteY0" fmla="*/ 574339 h 2616799"/>
                      <a:gd name="connsiteX1" fmla="*/ 2122395 w 2122395"/>
                      <a:gd name="connsiteY1" fmla="*/ 574339 h 2616799"/>
                      <a:gd name="connsiteX2" fmla="*/ 2122395 w 2122395"/>
                      <a:gd name="connsiteY2" fmla="*/ 2616799 h 2616799"/>
                      <a:gd name="connsiteX3" fmla="*/ 0 w 2122395"/>
                      <a:gd name="connsiteY3" fmla="*/ 2616799 h 2616799"/>
                      <a:gd name="connsiteX4" fmla="*/ 0 w 2122395"/>
                      <a:gd name="connsiteY4" fmla="*/ 574339 h 2616799"/>
                      <a:gd name="connsiteX0" fmla="*/ 0 w 2122395"/>
                      <a:gd name="connsiteY0" fmla="*/ 574339 h 2997799"/>
                      <a:gd name="connsiteX1" fmla="*/ 2122395 w 2122395"/>
                      <a:gd name="connsiteY1" fmla="*/ 574339 h 2997799"/>
                      <a:gd name="connsiteX2" fmla="*/ 2122395 w 2122395"/>
                      <a:gd name="connsiteY2" fmla="*/ 2616799 h 2997799"/>
                      <a:gd name="connsiteX3" fmla="*/ 546100 w 2122395"/>
                      <a:gd name="connsiteY3" fmla="*/ 2997799 h 2997799"/>
                      <a:gd name="connsiteX4" fmla="*/ 0 w 2122395"/>
                      <a:gd name="connsiteY4" fmla="*/ 574339 h 2997799"/>
                      <a:gd name="connsiteX0" fmla="*/ 0 w 2122395"/>
                      <a:gd name="connsiteY0" fmla="*/ 574339 h 2997799"/>
                      <a:gd name="connsiteX1" fmla="*/ 2122395 w 2122395"/>
                      <a:gd name="connsiteY1" fmla="*/ 574339 h 2997799"/>
                      <a:gd name="connsiteX2" fmla="*/ 1614395 w 2122395"/>
                      <a:gd name="connsiteY2" fmla="*/ 2991449 h 2997799"/>
                      <a:gd name="connsiteX3" fmla="*/ 546100 w 2122395"/>
                      <a:gd name="connsiteY3" fmla="*/ 2997799 h 2997799"/>
                      <a:gd name="connsiteX4" fmla="*/ 0 w 2122395"/>
                      <a:gd name="connsiteY4" fmla="*/ 574339 h 2997799"/>
                      <a:gd name="connsiteX0" fmla="*/ 0 w 2122395"/>
                      <a:gd name="connsiteY0" fmla="*/ 574339 h 2997799"/>
                      <a:gd name="connsiteX1" fmla="*/ 2122395 w 2122395"/>
                      <a:gd name="connsiteY1" fmla="*/ 574339 h 2997799"/>
                      <a:gd name="connsiteX2" fmla="*/ 1614395 w 2122395"/>
                      <a:gd name="connsiteY2" fmla="*/ 2991449 h 2997799"/>
                      <a:gd name="connsiteX3" fmla="*/ 546100 w 2122395"/>
                      <a:gd name="connsiteY3" fmla="*/ 2997799 h 2997799"/>
                      <a:gd name="connsiteX4" fmla="*/ 350745 w 2122395"/>
                      <a:gd name="connsiteY4" fmla="*/ 2447590 h 2997799"/>
                      <a:gd name="connsiteX5" fmla="*/ 0 w 2122395"/>
                      <a:gd name="connsiteY5" fmla="*/ 574339 h 2997799"/>
                      <a:gd name="connsiteX0" fmla="*/ 0 w 2122395"/>
                      <a:gd name="connsiteY0" fmla="*/ 574339 h 2997799"/>
                      <a:gd name="connsiteX1" fmla="*/ 2122395 w 2122395"/>
                      <a:gd name="connsiteY1" fmla="*/ 574339 h 2997799"/>
                      <a:gd name="connsiteX2" fmla="*/ 1792195 w 2122395"/>
                      <a:gd name="connsiteY2" fmla="*/ 2447590 h 2997799"/>
                      <a:gd name="connsiteX3" fmla="*/ 1614395 w 2122395"/>
                      <a:gd name="connsiteY3" fmla="*/ 2991449 h 2997799"/>
                      <a:gd name="connsiteX4" fmla="*/ 546100 w 2122395"/>
                      <a:gd name="connsiteY4" fmla="*/ 2997799 h 2997799"/>
                      <a:gd name="connsiteX5" fmla="*/ 350745 w 2122395"/>
                      <a:gd name="connsiteY5" fmla="*/ 2447590 h 2997799"/>
                      <a:gd name="connsiteX6" fmla="*/ 0 w 2122395"/>
                      <a:gd name="connsiteY6" fmla="*/ 574339 h 2997799"/>
                      <a:gd name="connsiteX0" fmla="*/ 0 w 2122395"/>
                      <a:gd name="connsiteY0" fmla="*/ 574339 h 2997799"/>
                      <a:gd name="connsiteX1" fmla="*/ 2122395 w 2122395"/>
                      <a:gd name="connsiteY1" fmla="*/ 574339 h 2997799"/>
                      <a:gd name="connsiteX2" fmla="*/ 1792195 w 2122395"/>
                      <a:gd name="connsiteY2" fmla="*/ 2447590 h 2997799"/>
                      <a:gd name="connsiteX3" fmla="*/ 1614395 w 2122395"/>
                      <a:gd name="connsiteY3" fmla="*/ 2991449 h 2997799"/>
                      <a:gd name="connsiteX4" fmla="*/ 546100 w 2122395"/>
                      <a:gd name="connsiteY4" fmla="*/ 2997799 h 2997799"/>
                      <a:gd name="connsiteX5" fmla="*/ 350745 w 2122395"/>
                      <a:gd name="connsiteY5" fmla="*/ 2447590 h 2997799"/>
                      <a:gd name="connsiteX6" fmla="*/ 0 w 2122395"/>
                      <a:gd name="connsiteY6" fmla="*/ 574339 h 2997799"/>
                      <a:gd name="connsiteX0" fmla="*/ 0 w 2122395"/>
                      <a:gd name="connsiteY0" fmla="*/ 574339 h 2997799"/>
                      <a:gd name="connsiteX1" fmla="*/ 2122395 w 2122395"/>
                      <a:gd name="connsiteY1" fmla="*/ 574339 h 2997799"/>
                      <a:gd name="connsiteX2" fmla="*/ 1792195 w 2122395"/>
                      <a:gd name="connsiteY2" fmla="*/ 2447590 h 2997799"/>
                      <a:gd name="connsiteX3" fmla="*/ 1614395 w 2122395"/>
                      <a:gd name="connsiteY3" fmla="*/ 2991449 h 2997799"/>
                      <a:gd name="connsiteX4" fmla="*/ 546100 w 2122395"/>
                      <a:gd name="connsiteY4" fmla="*/ 2997799 h 2997799"/>
                      <a:gd name="connsiteX5" fmla="*/ 350745 w 2122395"/>
                      <a:gd name="connsiteY5" fmla="*/ 2447590 h 2997799"/>
                      <a:gd name="connsiteX6" fmla="*/ 0 w 2122395"/>
                      <a:gd name="connsiteY6" fmla="*/ 574339 h 2997799"/>
                      <a:gd name="connsiteX0" fmla="*/ 0 w 2122395"/>
                      <a:gd name="connsiteY0" fmla="*/ 574339 h 2997799"/>
                      <a:gd name="connsiteX1" fmla="*/ 2122395 w 2122395"/>
                      <a:gd name="connsiteY1" fmla="*/ 574339 h 2997799"/>
                      <a:gd name="connsiteX2" fmla="*/ 1792195 w 2122395"/>
                      <a:gd name="connsiteY2" fmla="*/ 2447590 h 2997799"/>
                      <a:gd name="connsiteX3" fmla="*/ 1614395 w 2122395"/>
                      <a:gd name="connsiteY3" fmla="*/ 2991449 h 2997799"/>
                      <a:gd name="connsiteX4" fmla="*/ 546100 w 2122395"/>
                      <a:gd name="connsiteY4" fmla="*/ 2997799 h 2997799"/>
                      <a:gd name="connsiteX5" fmla="*/ 350745 w 2122395"/>
                      <a:gd name="connsiteY5" fmla="*/ 2447590 h 2997799"/>
                      <a:gd name="connsiteX6" fmla="*/ 0 w 2122395"/>
                      <a:gd name="connsiteY6" fmla="*/ 574339 h 2997799"/>
                      <a:gd name="connsiteX0" fmla="*/ 0 w 2122395"/>
                      <a:gd name="connsiteY0" fmla="*/ 574339 h 2997799"/>
                      <a:gd name="connsiteX1" fmla="*/ 2122395 w 2122395"/>
                      <a:gd name="connsiteY1" fmla="*/ 574339 h 2997799"/>
                      <a:gd name="connsiteX2" fmla="*/ 1792195 w 2122395"/>
                      <a:gd name="connsiteY2" fmla="*/ 2447590 h 2997799"/>
                      <a:gd name="connsiteX3" fmla="*/ 1614395 w 2122395"/>
                      <a:gd name="connsiteY3" fmla="*/ 2991449 h 2997799"/>
                      <a:gd name="connsiteX4" fmla="*/ 546100 w 2122395"/>
                      <a:gd name="connsiteY4" fmla="*/ 2997799 h 2997799"/>
                      <a:gd name="connsiteX5" fmla="*/ 350745 w 2122395"/>
                      <a:gd name="connsiteY5" fmla="*/ 2447590 h 2997799"/>
                      <a:gd name="connsiteX6" fmla="*/ 0 w 2122395"/>
                      <a:gd name="connsiteY6" fmla="*/ 574339 h 2997799"/>
                      <a:gd name="connsiteX0" fmla="*/ 0 w 2122395"/>
                      <a:gd name="connsiteY0" fmla="*/ 574339 h 2997799"/>
                      <a:gd name="connsiteX1" fmla="*/ 2122395 w 2122395"/>
                      <a:gd name="connsiteY1" fmla="*/ 574339 h 2997799"/>
                      <a:gd name="connsiteX2" fmla="*/ 1792195 w 2122395"/>
                      <a:gd name="connsiteY2" fmla="*/ 2447590 h 2997799"/>
                      <a:gd name="connsiteX3" fmla="*/ 1614395 w 2122395"/>
                      <a:gd name="connsiteY3" fmla="*/ 2991449 h 2997799"/>
                      <a:gd name="connsiteX4" fmla="*/ 546100 w 2122395"/>
                      <a:gd name="connsiteY4" fmla="*/ 2997799 h 2997799"/>
                      <a:gd name="connsiteX5" fmla="*/ 350745 w 2122395"/>
                      <a:gd name="connsiteY5" fmla="*/ 2447590 h 2997799"/>
                      <a:gd name="connsiteX6" fmla="*/ 0 w 2122395"/>
                      <a:gd name="connsiteY6" fmla="*/ 574339 h 2997799"/>
                      <a:gd name="connsiteX0" fmla="*/ 0 w 2122395"/>
                      <a:gd name="connsiteY0" fmla="*/ 574339 h 2997799"/>
                      <a:gd name="connsiteX1" fmla="*/ 2122395 w 2122395"/>
                      <a:gd name="connsiteY1" fmla="*/ 574339 h 2997799"/>
                      <a:gd name="connsiteX2" fmla="*/ 1792195 w 2122395"/>
                      <a:gd name="connsiteY2" fmla="*/ 2447590 h 2997799"/>
                      <a:gd name="connsiteX3" fmla="*/ 1614395 w 2122395"/>
                      <a:gd name="connsiteY3" fmla="*/ 2991449 h 2997799"/>
                      <a:gd name="connsiteX4" fmla="*/ 546100 w 2122395"/>
                      <a:gd name="connsiteY4" fmla="*/ 2997799 h 2997799"/>
                      <a:gd name="connsiteX5" fmla="*/ 350745 w 2122395"/>
                      <a:gd name="connsiteY5" fmla="*/ 2447590 h 2997799"/>
                      <a:gd name="connsiteX6" fmla="*/ 0 w 2122395"/>
                      <a:gd name="connsiteY6" fmla="*/ 574339 h 2997799"/>
                      <a:gd name="connsiteX0" fmla="*/ 0 w 2122395"/>
                      <a:gd name="connsiteY0" fmla="*/ 574339 h 2997799"/>
                      <a:gd name="connsiteX1" fmla="*/ 2122395 w 2122395"/>
                      <a:gd name="connsiteY1" fmla="*/ 574339 h 2997799"/>
                      <a:gd name="connsiteX2" fmla="*/ 1792195 w 2122395"/>
                      <a:gd name="connsiteY2" fmla="*/ 2447590 h 2997799"/>
                      <a:gd name="connsiteX3" fmla="*/ 1614395 w 2122395"/>
                      <a:gd name="connsiteY3" fmla="*/ 2991449 h 2997799"/>
                      <a:gd name="connsiteX4" fmla="*/ 546100 w 2122395"/>
                      <a:gd name="connsiteY4" fmla="*/ 2997799 h 2997799"/>
                      <a:gd name="connsiteX5" fmla="*/ 350745 w 2122395"/>
                      <a:gd name="connsiteY5" fmla="*/ 2447590 h 2997799"/>
                      <a:gd name="connsiteX6" fmla="*/ 0 w 2122395"/>
                      <a:gd name="connsiteY6" fmla="*/ 574339 h 2997799"/>
                      <a:gd name="connsiteX0" fmla="*/ 185581 w 2307976"/>
                      <a:gd name="connsiteY0" fmla="*/ 574339 h 2997799"/>
                      <a:gd name="connsiteX1" fmla="*/ 2307976 w 2307976"/>
                      <a:gd name="connsiteY1" fmla="*/ 574339 h 2997799"/>
                      <a:gd name="connsiteX2" fmla="*/ 1977776 w 2307976"/>
                      <a:gd name="connsiteY2" fmla="*/ 2447590 h 2997799"/>
                      <a:gd name="connsiteX3" fmla="*/ 1799976 w 2307976"/>
                      <a:gd name="connsiteY3" fmla="*/ 2991449 h 2997799"/>
                      <a:gd name="connsiteX4" fmla="*/ 731681 w 2307976"/>
                      <a:gd name="connsiteY4" fmla="*/ 2997799 h 2997799"/>
                      <a:gd name="connsiteX5" fmla="*/ 536326 w 2307976"/>
                      <a:gd name="connsiteY5" fmla="*/ 2447590 h 2997799"/>
                      <a:gd name="connsiteX6" fmla="*/ 185581 w 2307976"/>
                      <a:gd name="connsiteY6" fmla="*/ 574339 h 2997799"/>
                      <a:gd name="connsiteX0" fmla="*/ 187415 w 2309810"/>
                      <a:gd name="connsiteY0" fmla="*/ 574339 h 2997799"/>
                      <a:gd name="connsiteX1" fmla="*/ 2309810 w 2309810"/>
                      <a:gd name="connsiteY1" fmla="*/ 574339 h 2997799"/>
                      <a:gd name="connsiteX2" fmla="*/ 1979610 w 2309810"/>
                      <a:gd name="connsiteY2" fmla="*/ 2447590 h 2997799"/>
                      <a:gd name="connsiteX3" fmla="*/ 1801810 w 2309810"/>
                      <a:gd name="connsiteY3" fmla="*/ 2991449 h 2997799"/>
                      <a:gd name="connsiteX4" fmla="*/ 733515 w 2309810"/>
                      <a:gd name="connsiteY4" fmla="*/ 2997799 h 2997799"/>
                      <a:gd name="connsiteX5" fmla="*/ 538160 w 2309810"/>
                      <a:gd name="connsiteY5" fmla="*/ 2447590 h 2997799"/>
                      <a:gd name="connsiteX6" fmla="*/ 187415 w 2309810"/>
                      <a:gd name="connsiteY6" fmla="*/ 574339 h 2997799"/>
                      <a:gd name="connsiteX0" fmla="*/ 187415 w 2473738"/>
                      <a:gd name="connsiteY0" fmla="*/ 574339 h 2997799"/>
                      <a:gd name="connsiteX1" fmla="*/ 2309810 w 2473738"/>
                      <a:gd name="connsiteY1" fmla="*/ 574339 h 2997799"/>
                      <a:gd name="connsiteX2" fmla="*/ 1979610 w 2473738"/>
                      <a:gd name="connsiteY2" fmla="*/ 2447590 h 2997799"/>
                      <a:gd name="connsiteX3" fmla="*/ 1801810 w 2473738"/>
                      <a:gd name="connsiteY3" fmla="*/ 2991449 h 2997799"/>
                      <a:gd name="connsiteX4" fmla="*/ 733515 w 2473738"/>
                      <a:gd name="connsiteY4" fmla="*/ 2997799 h 2997799"/>
                      <a:gd name="connsiteX5" fmla="*/ 538160 w 2473738"/>
                      <a:gd name="connsiteY5" fmla="*/ 2447590 h 2997799"/>
                      <a:gd name="connsiteX6" fmla="*/ 187415 w 2473738"/>
                      <a:gd name="connsiteY6" fmla="*/ 574339 h 2997799"/>
                      <a:gd name="connsiteX0" fmla="*/ 187415 w 2505186"/>
                      <a:gd name="connsiteY0" fmla="*/ 574339 h 2997799"/>
                      <a:gd name="connsiteX1" fmla="*/ 2309810 w 2505186"/>
                      <a:gd name="connsiteY1" fmla="*/ 574339 h 2997799"/>
                      <a:gd name="connsiteX2" fmla="*/ 1979610 w 2505186"/>
                      <a:gd name="connsiteY2" fmla="*/ 2447590 h 2997799"/>
                      <a:gd name="connsiteX3" fmla="*/ 1801810 w 2505186"/>
                      <a:gd name="connsiteY3" fmla="*/ 2991449 h 2997799"/>
                      <a:gd name="connsiteX4" fmla="*/ 733515 w 2505186"/>
                      <a:gd name="connsiteY4" fmla="*/ 2997799 h 2997799"/>
                      <a:gd name="connsiteX5" fmla="*/ 538160 w 2505186"/>
                      <a:gd name="connsiteY5" fmla="*/ 2447590 h 2997799"/>
                      <a:gd name="connsiteX6" fmla="*/ 187415 w 2505186"/>
                      <a:gd name="connsiteY6" fmla="*/ 574339 h 2997799"/>
                      <a:gd name="connsiteX0" fmla="*/ 187415 w 2505186"/>
                      <a:gd name="connsiteY0" fmla="*/ 574339 h 3002669"/>
                      <a:gd name="connsiteX1" fmla="*/ 2309810 w 2505186"/>
                      <a:gd name="connsiteY1" fmla="*/ 574339 h 3002669"/>
                      <a:gd name="connsiteX2" fmla="*/ 1979610 w 2505186"/>
                      <a:gd name="connsiteY2" fmla="*/ 2447590 h 3002669"/>
                      <a:gd name="connsiteX3" fmla="*/ 1801810 w 2505186"/>
                      <a:gd name="connsiteY3" fmla="*/ 3002669 h 3002669"/>
                      <a:gd name="connsiteX4" fmla="*/ 733515 w 2505186"/>
                      <a:gd name="connsiteY4" fmla="*/ 2997799 h 3002669"/>
                      <a:gd name="connsiteX5" fmla="*/ 538160 w 2505186"/>
                      <a:gd name="connsiteY5" fmla="*/ 2447590 h 3002669"/>
                      <a:gd name="connsiteX6" fmla="*/ 187415 w 2505186"/>
                      <a:gd name="connsiteY6" fmla="*/ 574339 h 3002669"/>
                      <a:gd name="connsiteX0" fmla="*/ 187415 w 2505186"/>
                      <a:gd name="connsiteY0" fmla="*/ 574339 h 3009019"/>
                      <a:gd name="connsiteX1" fmla="*/ 2309810 w 2505186"/>
                      <a:gd name="connsiteY1" fmla="*/ 574339 h 3009019"/>
                      <a:gd name="connsiteX2" fmla="*/ 1979610 w 2505186"/>
                      <a:gd name="connsiteY2" fmla="*/ 2447590 h 3009019"/>
                      <a:gd name="connsiteX3" fmla="*/ 1801810 w 2505186"/>
                      <a:gd name="connsiteY3" fmla="*/ 3002669 h 3009019"/>
                      <a:gd name="connsiteX4" fmla="*/ 733515 w 2505186"/>
                      <a:gd name="connsiteY4" fmla="*/ 3009019 h 3009019"/>
                      <a:gd name="connsiteX5" fmla="*/ 538160 w 2505186"/>
                      <a:gd name="connsiteY5" fmla="*/ 2447590 h 3009019"/>
                      <a:gd name="connsiteX6" fmla="*/ 187415 w 2505186"/>
                      <a:gd name="connsiteY6" fmla="*/ 574339 h 3009019"/>
                      <a:gd name="connsiteX0" fmla="*/ 187415 w 2505186"/>
                      <a:gd name="connsiteY0" fmla="*/ 574339 h 3002669"/>
                      <a:gd name="connsiteX1" fmla="*/ 2309810 w 2505186"/>
                      <a:gd name="connsiteY1" fmla="*/ 574339 h 3002669"/>
                      <a:gd name="connsiteX2" fmla="*/ 1979610 w 2505186"/>
                      <a:gd name="connsiteY2" fmla="*/ 2447590 h 3002669"/>
                      <a:gd name="connsiteX3" fmla="*/ 1801810 w 2505186"/>
                      <a:gd name="connsiteY3" fmla="*/ 3002669 h 3002669"/>
                      <a:gd name="connsiteX4" fmla="*/ 739125 w 2505186"/>
                      <a:gd name="connsiteY4" fmla="*/ 2997800 h 3002669"/>
                      <a:gd name="connsiteX5" fmla="*/ 538160 w 2505186"/>
                      <a:gd name="connsiteY5" fmla="*/ 2447590 h 3002669"/>
                      <a:gd name="connsiteX6" fmla="*/ 187415 w 2505186"/>
                      <a:gd name="connsiteY6" fmla="*/ 574339 h 3002669"/>
                      <a:gd name="connsiteX0" fmla="*/ 187415 w 2505186"/>
                      <a:gd name="connsiteY0" fmla="*/ 574339 h 2997800"/>
                      <a:gd name="connsiteX1" fmla="*/ 2309810 w 2505186"/>
                      <a:gd name="connsiteY1" fmla="*/ 574339 h 2997800"/>
                      <a:gd name="connsiteX2" fmla="*/ 1979610 w 2505186"/>
                      <a:gd name="connsiteY2" fmla="*/ 2447590 h 2997800"/>
                      <a:gd name="connsiteX3" fmla="*/ 1801810 w 2505186"/>
                      <a:gd name="connsiteY3" fmla="*/ 2997059 h 2997800"/>
                      <a:gd name="connsiteX4" fmla="*/ 739125 w 2505186"/>
                      <a:gd name="connsiteY4" fmla="*/ 2997800 h 2997800"/>
                      <a:gd name="connsiteX5" fmla="*/ 538160 w 2505186"/>
                      <a:gd name="connsiteY5" fmla="*/ 2447590 h 2997800"/>
                      <a:gd name="connsiteX6" fmla="*/ 187415 w 2505186"/>
                      <a:gd name="connsiteY6" fmla="*/ 574339 h 2997800"/>
                      <a:gd name="connsiteX0" fmla="*/ 187415 w 2505186"/>
                      <a:gd name="connsiteY0" fmla="*/ 574339 h 2999425"/>
                      <a:gd name="connsiteX1" fmla="*/ 2309810 w 2505186"/>
                      <a:gd name="connsiteY1" fmla="*/ 574339 h 2999425"/>
                      <a:gd name="connsiteX2" fmla="*/ 1979610 w 2505186"/>
                      <a:gd name="connsiteY2" fmla="*/ 2447590 h 2999425"/>
                      <a:gd name="connsiteX3" fmla="*/ 1799444 w 2505186"/>
                      <a:gd name="connsiteY3" fmla="*/ 2999425 h 2999425"/>
                      <a:gd name="connsiteX4" fmla="*/ 739125 w 2505186"/>
                      <a:gd name="connsiteY4" fmla="*/ 2997800 h 2999425"/>
                      <a:gd name="connsiteX5" fmla="*/ 538160 w 2505186"/>
                      <a:gd name="connsiteY5" fmla="*/ 2447590 h 2999425"/>
                      <a:gd name="connsiteX6" fmla="*/ 187415 w 2505186"/>
                      <a:gd name="connsiteY6" fmla="*/ 574339 h 2999425"/>
                      <a:gd name="connsiteX0" fmla="*/ 187415 w 2505186"/>
                      <a:gd name="connsiteY0" fmla="*/ 574339 h 2999425"/>
                      <a:gd name="connsiteX1" fmla="*/ 2309810 w 2505186"/>
                      <a:gd name="connsiteY1" fmla="*/ 574339 h 2999425"/>
                      <a:gd name="connsiteX2" fmla="*/ 1979610 w 2505186"/>
                      <a:gd name="connsiteY2" fmla="*/ 2447590 h 2999425"/>
                      <a:gd name="connsiteX3" fmla="*/ 1804177 w 2505186"/>
                      <a:gd name="connsiteY3" fmla="*/ 2999425 h 2999425"/>
                      <a:gd name="connsiteX4" fmla="*/ 739125 w 2505186"/>
                      <a:gd name="connsiteY4" fmla="*/ 2997800 h 2999425"/>
                      <a:gd name="connsiteX5" fmla="*/ 538160 w 2505186"/>
                      <a:gd name="connsiteY5" fmla="*/ 2447590 h 2999425"/>
                      <a:gd name="connsiteX6" fmla="*/ 187415 w 2505186"/>
                      <a:gd name="connsiteY6" fmla="*/ 574339 h 2999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05186" h="2999425">
                        <a:moveTo>
                          <a:pt x="187415" y="574339"/>
                        </a:moveTo>
                        <a:cubicBezTo>
                          <a:pt x="786930" y="-295611"/>
                          <a:pt x="1938895" y="-79711"/>
                          <a:pt x="2309810" y="574339"/>
                        </a:cubicBezTo>
                        <a:cubicBezTo>
                          <a:pt x="2777593" y="1255906"/>
                          <a:pt x="2299227" y="1918423"/>
                          <a:pt x="1979610" y="2447590"/>
                        </a:cubicBezTo>
                        <a:cubicBezTo>
                          <a:pt x="1907643" y="2603476"/>
                          <a:pt x="1965044" y="2862589"/>
                          <a:pt x="1804177" y="2999425"/>
                        </a:cubicBezTo>
                        <a:lnTo>
                          <a:pt x="739125" y="2997800"/>
                        </a:lnTo>
                        <a:cubicBezTo>
                          <a:pt x="555473" y="2890597"/>
                          <a:pt x="575762" y="2643693"/>
                          <a:pt x="538160" y="2447590"/>
                        </a:cubicBezTo>
                        <a:cubicBezTo>
                          <a:pt x="408545" y="2070823"/>
                          <a:pt x="-343370" y="1554356"/>
                          <a:pt x="187415" y="574339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Rectangle 6"/>
                  <p:cNvSpPr/>
                  <p:nvPr/>
                </p:nvSpPr>
                <p:spPr>
                  <a:xfrm>
                    <a:off x="2071867" y="2263363"/>
                    <a:ext cx="400964" cy="370915"/>
                  </a:xfrm>
                  <a:custGeom>
                    <a:avLst/>
                    <a:gdLst>
                      <a:gd name="connsiteX0" fmla="*/ 0 w 1267819"/>
                      <a:gd name="connsiteY0" fmla="*/ 0 h 1056904"/>
                      <a:gd name="connsiteX1" fmla="*/ 1267819 w 1267819"/>
                      <a:gd name="connsiteY1" fmla="*/ 0 h 1056904"/>
                      <a:gd name="connsiteX2" fmla="*/ 1267819 w 1267819"/>
                      <a:gd name="connsiteY2" fmla="*/ 1056904 h 1056904"/>
                      <a:gd name="connsiteX3" fmla="*/ 0 w 1267819"/>
                      <a:gd name="connsiteY3" fmla="*/ 1056904 h 1056904"/>
                      <a:gd name="connsiteX4" fmla="*/ 0 w 1267819"/>
                      <a:gd name="connsiteY4" fmla="*/ 0 h 1056904"/>
                      <a:gd name="connsiteX0" fmla="*/ 0 w 1267819"/>
                      <a:gd name="connsiteY0" fmla="*/ 0 h 1056904"/>
                      <a:gd name="connsiteX1" fmla="*/ 1267819 w 1267819"/>
                      <a:gd name="connsiteY1" fmla="*/ 0 h 1056904"/>
                      <a:gd name="connsiteX2" fmla="*/ 1256600 w 1267819"/>
                      <a:gd name="connsiteY2" fmla="*/ 686657 h 1056904"/>
                      <a:gd name="connsiteX3" fmla="*/ 0 w 1267819"/>
                      <a:gd name="connsiteY3" fmla="*/ 1056904 h 1056904"/>
                      <a:gd name="connsiteX4" fmla="*/ 0 w 1267819"/>
                      <a:gd name="connsiteY4" fmla="*/ 0 h 1056904"/>
                      <a:gd name="connsiteX0" fmla="*/ 0 w 1284649"/>
                      <a:gd name="connsiteY0" fmla="*/ 0 h 1056904"/>
                      <a:gd name="connsiteX1" fmla="*/ 1267819 w 1284649"/>
                      <a:gd name="connsiteY1" fmla="*/ 0 h 1056904"/>
                      <a:gd name="connsiteX2" fmla="*/ 1284649 w 1284649"/>
                      <a:gd name="connsiteY2" fmla="*/ 675437 h 1056904"/>
                      <a:gd name="connsiteX3" fmla="*/ 0 w 1284649"/>
                      <a:gd name="connsiteY3" fmla="*/ 1056904 h 1056904"/>
                      <a:gd name="connsiteX4" fmla="*/ 0 w 1284649"/>
                      <a:gd name="connsiteY4" fmla="*/ 0 h 1056904"/>
                      <a:gd name="connsiteX0" fmla="*/ 0 w 1267819"/>
                      <a:gd name="connsiteY0" fmla="*/ 0 h 1056904"/>
                      <a:gd name="connsiteX1" fmla="*/ 1267819 w 1267819"/>
                      <a:gd name="connsiteY1" fmla="*/ 0 h 1056904"/>
                      <a:gd name="connsiteX2" fmla="*/ 1256600 w 1267819"/>
                      <a:gd name="connsiteY2" fmla="*/ 664217 h 1056904"/>
                      <a:gd name="connsiteX3" fmla="*/ 0 w 1267819"/>
                      <a:gd name="connsiteY3" fmla="*/ 1056904 h 1056904"/>
                      <a:gd name="connsiteX4" fmla="*/ 0 w 1267819"/>
                      <a:gd name="connsiteY4" fmla="*/ 0 h 1056904"/>
                      <a:gd name="connsiteX0" fmla="*/ 0 w 1273429"/>
                      <a:gd name="connsiteY0" fmla="*/ 0 h 1056904"/>
                      <a:gd name="connsiteX1" fmla="*/ 1267819 w 1273429"/>
                      <a:gd name="connsiteY1" fmla="*/ 0 h 1056904"/>
                      <a:gd name="connsiteX2" fmla="*/ 1273429 w 1273429"/>
                      <a:gd name="connsiteY2" fmla="*/ 658607 h 1056904"/>
                      <a:gd name="connsiteX3" fmla="*/ 0 w 1273429"/>
                      <a:gd name="connsiteY3" fmla="*/ 1056904 h 1056904"/>
                      <a:gd name="connsiteX4" fmla="*/ 0 w 1273429"/>
                      <a:gd name="connsiteY4" fmla="*/ 0 h 1056904"/>
                      <a:gd name="connsiteX0" fmla="*/ 0 w 1273429"/>
                      <a:gd name="connsiteY0" fmla="*/ 0 h 681046"/>
                      <a:gd name="connsiteX1" fmla="*/ 1267819 w 1273429"/>
                      <a:gd name="connsiteY1" fmla="*/ 0 h 681046"/>
                      <a:gd name="connsiteX2" fmla="*/ 1273429 w 1273429"/>
                      <a:gd name="connsiteY2" fmla="*/ 658607 h 681046"/>
                      <a:gd name="connsiteX3" fmla="*/ 0 w 1273429"/>
                      <a:gd name="connsiteY3" fmla="*/ 681046 h 681046"/>
                      <a:gd name="connsiteX4" fmla="*/ 0 w 1273429"/>
                      <a:gd name="connsiteY4" fmla="*/ 0 h 681046"/>
                      <a:gd name="connsiteX0" fmla="*/ 0 w 1273429"/>
                      <a:gd name="connsiteY0" fmla="*/ 0 h 658607"/>
                      <a:gd name="connsiteX1" fmla="*/ 1267819 w 1273429"/>
                      <a:gd name="connsiteY1" fmla="*/ 0 h 658607"/>
                      <a:gd name="connsiteX2" fmla="*/ 1273429 w 1273429"/>
                      <a:gd name="connsiteY2" fmla="*/ 658607 h 658607"/>
                      <a:gd name="connsiteX3" fmla="*/ 5610 w 1273429"/>
                      <a:gd name="connsiteY3" fmla="*/ 652996 h 658607"/>
                      <a:gd name="connsiteX4" fmla="*/ 0 w 1273429"/>
                      <a:gd name="connsiteY4" fmla="*/ 0 h 658607"/>
                      <a:gd name="connsiteX0" fmla="*/ 0 w 1273429"/>
                      <a:gd name="connsiteY0" fmla="*/ 0 h 799428"/>
                      <a:gd name="connsiteX1" fmla="*/ 1267819 w 1273429"/>
                      <a:gd name="connsiteY1" fmla="*/ 0 h 799428"/>
                      <a:gd name="connsiteX2" fmla="*/ 1273429 w 1273429"/>
                      <a:gd name="connsiteY2" fmla="*/ 658607 h 799428"/>
                      <a:gd name="connsiteX3" fmla="*/ 998548 w 1273429"/>
                      <a:gd name="connsiteY3" fmla="*/ 799365 h 799428"/>
                      <a:gd name="connsiteX4" fmla="*/ 5610 w 1273429"/>
                      <a:gd name="connsiteY4" fmla="*/ 652996 h 799428"/>
                      <a:gd name="connsiteX5" fmla="*/ 0 w 1273429"/>
                      <a:gd name="connsiteY5" fmla="*/ 0 h 799428"/>
                      <a:gd name="connsiteX0" fmla="*/ 0 w 1273429"/>
                      <a:gd name="connsiteY0" fmla="*/ 0 h 799428"/>
                      <a:gd name="connsiteX1" fmla="*/ 1267819 w 1273429"/>
                      <a:gd name="connsiteY1" fmla="*/ 0 h 799428"/>
                      <a:gd name="connsiteX2" fmla="*/ 1273429 w 1273429"/>
                      <a:gd name="connsiteY2" fmla="*/ 658607 h 799428"/>
                      <a:gd name="connsiteX3" fmla="*/ 998548 w 1273429"/>
                      <a:gd name="connsiteY3" fmla="*/ 799365 h 799428"/>
                      <a:gd name="connsiteX4" fmla="*/ 235613 w 1273429"/>
                      <a:gd name="connsiteY4" fmla="*/ 732046 h 799428"/>
                      <a:gd name="connsiteX5" fmla="*/ 5610 w 1273429"/>
                      <a:gd name="connsiteY5" fmla="*/ 652996 h 799428"/>
                      <a:gd name="connsiteX6" fmla="*/ 0 w 1273429"/>
                      <a:gd name="connsiteY6" fmla="*/ 0 h 799428"/>
                      <a:gd name="connsiteX0" fmla="*/ 0 w 1273429"/>
                      <a:gd name="connsiteY0" fmla="*/ 0 h 799428"/>
                      <a:gd name="connsiteX1" fmla="*/ 1267819 w 1273429"/>
                      <a:gd name="connsiteY1" fmla="*/ 0 h 799428"/>
                      <a:gd name="connsiteX2" fmla="*/ 1273429 w 1273429"/>
                      <a:gd name="connsiteY2" fmla="*/ 658607 h 799428"/>
                      <a:gd name="connsiteX3" fmla="*/ 998548 w 1273429"/>
                      <a:gd name="connsiteY3" fmla="*/ 799365 h 799428"/>
                      <a:gd name="connsiteX4" fmla="*/ 224393 w 1273429"/>
                      <a:gd name="connsiteY4" fmla="*/ 748875 h 799428"/>
                      <a:gd name="connsiteX5" fmla="*/ 5610 w 1273429"/>
                      <a:gd name="connsiteY5" fmla="*/ 652996 h 799428"/>
                      <a:gd name="connsiteX6" fmla="*/ 0 w 1273429"/>
                      <a:gd name="connsiteY6" fmla="*/ 0 h 799428"/>
                      <a:gd name="connsiteX0" fmla="*/ 0 w 1273429"/>
                      <a:gd name="connsiteY0" fmla="*/ 0 h 809080"/>
                      <a:gd name="connsiteX1" fmla="*/ 1267819 w 1273429"/>
                      <a:gd name="connsiteY1" fmla="*/ 0 h 809080"/>
                      <a:gd name="connsiteX2" fmla="*/ 1273429 w 1273429"/>
                      <a:gd name="connsiteY2" fmla="*/ 658607 h 809080"/>
                      <a:gd name="connsiteX3" fmla="*/ 998548 w 1273429"/>
                      <a:gd name="connsiteY3" fmla="*/ 799365 h 809080"/>
                      <a:gd name="connsiteX4" fmla="*/ 224393 w 1273429"/>
                      <a:gd name="connsiteY4" fmla="*/ 799364 h 809080"/>
                      <a:gd name="connsiteX5" fmla="*/ 5610 w 1273429"/>
                      <a:gd name="connsiteY5" fmla="*/ 652996 h 809080"/>
                      <a:gd name="connsiteX6" fmla="*/ 0 w 1273429"/>
                      <a:gd name="connsiteY6" fmla="*/ 0 h 809080"/>
                      <a:gd name="connsiteX0" fmla="*/ 0 w 1273429"/>
                      <a:gd name="connsiteY0" fmla="*/ 0 h 799428"/>
                      <a:gd name="connsiteX1" fmla="*/ 1267819 w 1273429"/>
                      <a:gd name="connsiteY1" fmla="*/ 0 h 799428"/>
                      <a:gd name="connsiteX2" fmla="*/ 1273429 w 1273429"/>
                      <a:gd name="connsiteY2" fmla="*/ 658607 h 799428"/>
                      <a:gd name="connsiteX3" fmla="*/ 998548 w 1273429"/>
                      <a:gd name="connsiteY3" fmla="*/ 799365 h 799428"/>
                      <a:gd name="connsiteX4" fmla="*/ 241222 w 1273429"/>
                      <a:gd name="connsiteY4" fmla="*/ 771315 h 799428"/>
                      <a:gd name="connsiteX5" fmla="*/ 5610 w 1273429"/>
                      <a:gd name="connsiteY5" fmla="*/ 652996 h 799428"/>
                      <a:gd name="connsiteX6" fmla="*/ 0 w 1273429"/>
                      <a:gd name="connsiteY6" fmla="*/ 0 h 799428"/>
                      <a:gd name="connsiteX0" fmla="*/ 0 w 1273429"/>
                      <a:gd name="connsiteY0" fmla="*/ 0 h 799428"/>
                      <a:gd name="connsiteX1" fmla="*/ 1267819 w 1273429"/>
                      <a:gd name="connsiteY1" fmla="*/ 0 h 799428"/>
                      <a:gd name="connsiteX2" fmla="*/ 1273429 w 1273429"/>
                      <a:gd name="connsiteY2" fmla="*/ 658607 h 799428"/>
                      <a:gd name="connsiteX3" fmla="*/ 998548 w 1273429"/>
                      <a:gd name="connsiteY3" fmla="*/ 799365 h 799428"/>
                      <a:gd name="connsiteX4" fmla="*/ 241222 w 1273429"/>
                      <a:gd name="connsiteY4" fmla="*/ 771315 h 799428"/>
                      <a:gd name="connsiteX5" fmla="*/ 5610 w 1273429"/>
                      <a:gd name="connsiteY5" fmla="*/ 652996 h 799428"/>
                      <a:gd name="connsiteX6" fmla="*/ 0 w 1273429"/>
                      <a:gd name="connsiteY6" fmla="*/ 0 h 799428"/>
                      <a:gd name="connsiteX0" fmla="*/ 0 w 1273429"/>
                      <a:gd name="connsiteY0" fmla="*/ 0 h 799428"/>
                      <a:gd name="connsiteX1" fmla="*/ 1267819 w 1273429"/>
                      <a:gd name="connsiteY1" fmla="*/ 0 h 799428"/>
                      <a:gd name="connsiteX2" fmla="*/ 1273429 w 1273429"/>
                      <a:gd name="connsiteY2" fmla="*/ 658607 h 799428"/>
                      <a:gd name="connsiteX3" fmla="*/ 998548 w 1273429"/>
                      <a:gd name="connsiteY3" fmla="*/ 799365 h 799428"/>
                      <a:gd name="connsiteX4" fmla="*/ 241222 w 1273429"/>
                      <a:gd name="connsiteY4" fmla="*/ 771315 h 799428"/>
                      <a:gd name="connsiteX5" fmla="*/ 5610 w 1273429"/>
                      <a:gd name="connsiteY5" fmla="*/ 652996 h 799428"/>
                      <a:gd name="connsiteX6" fmla="*/ 0 w 1273429"/>
                      <a:gd name="connsiteY6" fmla="*/ 0 h 799428"/>
                      <a:gd name="connsiteX0" fmla="*/ 0 w 1273429"/>
                      <a:gd name="connsiteY0" fmla="*/ 0 h 808705"/>
                      <a:gd name="connsiteX1" fmla="*/ 1267819 w 1273429"/>
                      <a:gd name="connsiteY1" fmla="*/ 0 h 808705"/>
                      <a:gd name="connsiteX2" fmla="*/ 1273429 w 1273429"/>
                      <a:gd name="connsiteY2" fmla="*/ 658607 h 808705"/>
                      <a:gd name="connsiteX3" fmla="*/ 998548 w 1273429"/>
                      <a:gd name="connsiteY3" fmla="*/ 799365 h 808705"/>
                      <a:gd name="connsiteX4" fmla="*/ 241222 w 1273429"/>
                      <a:gd name="connsiteY4" fmla="*/ 771315 h 808705"/>
                      <a:gd name="connsiteX5" fmla="*/ 5610 w 1273429"/>
                      <a:gd name="connsiteY5" fmla="*/ 652996 h 808705"/>
                      <a:gd name="connsiteX6" fmla="*/ 0 w 1273429"/>
                      <a:gd name="connsiteY6" fmla="*/ 0 h 808705"/>
                      <a:gd name="connsiteX0" fmla="*/ 0 w 1273429"/>
                      <a:gd name="connsiteY0" fmla="*/ 0 h 813835"/>
                      <a:gd name="connsiteX1" fmla="*/ 1267819 w 1273429"/>
                      <a:gd name="connsiteY1" fmla="*/ 0 h 813835"/>
                      <a:gd name="connsiteX2" fmla="*/ 1273429 w 1273429"/>
                      <a:gd name="connsiteY2" fmla="*/ 658607 h 813835"/>
                      <a:gd name="connsiteX3" fmla="*/ 998548 w 1273429"/>
                      <a:gd name="connsiteY3" fmla="*/ 799365 h 813835"/>
                      <a:gd name="connsiteX4" fmla="*/ 241222 w 1273429"/>
                      <a:gd name="connsiteY4" fmla="*/ 771315 h 813835"/>
                      <a:gd name="connsiteX5" fmla="*/ 5610 w 1273429"/>
                      <a:gd name="connsiteY5" fmla="*/ 652996 h 813835"/>
                      <a:gd name="connsiteX6" fmla="*/ 0 w 1273429"/>
                      <a:gd name="connsiteY6" fmla="*/ 0 h 813835"/>
                      <a:gd name="connsiteX0" fmla="*/ 0 w 1273429"/>
                      <a:gd name="connsiteY0" fmla="*/ 0 h 813835"/>
                      <a:gd name="connsiteX1" fmla="*/ 1267819 w 1273429"/>
                      <a:gd name="connsiteY1" fmla="*/ 0 h 813835"/>
                      <a:gd name="connsiteX2" fmla="*/ 1273429 w 1273429"/>
                      <a:gd name="connsiteY2" fmla="*/ 658607 h 813835"/>
                      <a:gd name="connsiteX3" fmla="*/ 998548 w 1273429"/>
                      <a:gd name="connsiteY3" fmla="*/ 799365 h 813835"/>
                      <a:gd name="connsiteX4" fmla="*/ 246831 w 1273429"/>
                      <a:gd name="connsiteY4" fmla="*/ 788144 h 813835"/>
                      <a:gd name="connsiteX5" fmla="*/ 5610 w 1273429"/>
                      <a:gd name="connsiteY5" fmla="*/ 652996 h 813835"/>
                      <a:gd name="connsiteX6" fmla="*/ 0 w 1273429"/>
                      <a:gd name="connsiteY6" fmla="*/ 0 h 813835"/>
                      <a:gd name="connsiteX0" fmla="*/ 0 w 1273429"/>
                      <a:gd name="connsiteY0" fmla="*/ 0 h 813835"/>
                      <a:gd name="connsiteX1" fmla="*/ 1267819 w 1273429"/>
                      <a:gd name="connsiteY1" fmla="*/ 0 h 813835"/>
                      <a:gd name="connsiteX2" fmla="*/ 1273429 w 1273429"/>
                      <a:gd name="connsiteY2" fmla="*/ 658607 h 813835"/>
                      <a:gd name="connsiteX3" fmla="*/ 998548 w 1273429"/>
                      <a:gd name="connsiteY3" fmla="*/ 799365 h 813835"/>
                      <a:gd name="connsiteX4" fmla="*/ 246831 w 1273429"/>
                      <a:gd name="connsiteY4" fmla="*/ 788144 h 813835"/>
                      <a:gd name="connsiteX5" fmla="*/ 5610 w 1273429"/>
                      <a:gd name="connsiteY5" fmla="*/ 652996 h 813835"/>
                      <a:gd name="connsiteX6" fmla="*/ 0 w 1273429"/>
                      <a:gd name="connsiteY6" fmla="*/ 0 h 813835"/>
                      <a:gd name="connsiteX0" fmla="*/ 0 w 1273429"/>
                      <a:gd name="connsiteY0" fmla="*/ 0 h 1046207"/>
                      <a:gd name="connsiteX1" fmla="*/ 1267819 w 1273429"/>
                      <a:gd name="connsiteY1" fmla="*/ 0 h 1046207"/>
                      <a:gd name="connsiteX2" fmla="*/ 1273429 w 1273429"/>
                      <a:gd name="connsiteY2" fmla="*/ 658607 h 1046207"/>
                      <a:gd name="connsiteX3" fmla="*/ 998548 w 1273429"/>
                      <a:gd name="connsiteY3" fmla="*/ 799365 h 1046207"/>
                      <a:gd name="connsiteX4" fmla="*/ 633910 w 1273429"/>
                      <a:gd name="connsiteY4" fmla="*/ 1046196 h 1046207"/>
                      <a:gd name="connsiteX5" fmla="*/ 246831 w 1273429"/>
                      <a:gd name="connsiteY5" fmla="*/ 788144 h 1046207"/>
                      <a:gd name="connsiteX6" fmla="*/ 5610 w 1273429"/>
                      <a:gd name="connsiteY6" fmla="*/ 652996 h 1046207"/>
                      <a:gd name="connsiteX7" fmla="*/ 0 w 1273429"/>
                      <a:gd name="connsiteY7" fmla="*/ 0 h 1046207"/>
                      <a:gd name="connsiteX0" fmla="*/ 0 w 1273429"/>
                      <a:gd name="connsiteY0" fmla="*/ 0 h 1047861"/>
                      <a:gd name="connsiteX1" fmla="*/ 1267819 w 1273429"/>
                      <a:gd name="connsiteY1" fmla="*/ 0 h 1047861"/>
                      <a:gd name="connsiteX2" fmla="*/ 1273429 w 1273429"/>
                      <a:gd name="connsiteY2" fmla="*/ 658607 h 1047861"/>
                      <a:gd name="connsiteX3" fmla="*/ 998548 w 1273429"/>
                      <a:gd name="connsiteY3" fmla="*/ 799365 h 1047861"/>
                      <a:gd name="connsiteX4" fmla="*/ 633910 w 1273429"/>
                      <a:gd name="connsiteY4" fmla="*/ 1046196 h 1047861"/>
                      <a:gd name="connsiteX5" fmla="*/ 246831 w 1273429"/>
                      <a:gd name="connsiteY5" fmla="*/ 788144 h 1047861"/>
                      <a:gd name="connsiteX6" fmla="*/ 5610 w 1273429"/>
                      <a:gd name="connsiteY6" fmla="*/ 652996 h 1047861"/>
                      <a:gd name="connsiteX7" fmla="*/ 0 w 1273429"/>
                      <a:gd name="connsiteY7" fmla="*/ 0 h 1047861"/>
                      <a:gd name="connsiteX0" fmla="*/ 0 w 1273429"/>
                      <a:gd name="connsiteY0" fmla="*/ 0 h 1047861"/>
                      <a:gd name="connsiteX1" fmla="*/ 1267819 w 1273429"/>
                      <a:gd name="connsiteY1" fmla="*/ 0 h 1047861"/>
                      <a:gd name="connsiteX2" fmla="*/ 1273429 w 1273429"/>
                      <a:gd name="connsiteY2" fmla="*/ 658607 h 1047861"/>
                      <a:gd name="connsiteX3" fmla="*/ 998548 w 1273429"/>
                      <a:gd name="connsiteY3" fmla="*/ 799365 h 1047861"/>
                      <a:gd name="connsiteX4" fmla="*/ 633910 w 1273429"/>
                      <a:gd name="connsiteY4" fmla="*/ 1046196 h 1047861"/>
                      <a:gd name="connsiteX5" fmla="*/ 246831 w 1273429"/>
                      <a:gd name="connsiteY5" fmla="*/ 788144 h 1047861"/>
                      <a:gd name="connsiteX6" fmla="*/ 5610 w 1273429"/>
                      <a:gd name="connsiteY6" fmla="*/ 652996 h 1047861"/>
                      <a:gd name="connsiteX7" fmla="*/ 0 w 1273429"/>
                      <a:gd name="connsiteY7" fmla="*/ 0 h 1047861"/>
                      <a:gd name="connsiteX0" fmla="*/ 0 w 1273429"/>
                      <a:gd name="connsiteY0" fmla="*/ 0 h 1048348"/>
                      <a:gd name="connsiteX1" fmla="*/ 1267819 w 1273429"/>
                      <a:gd name="connsiteY1" fmla="*/ 0 h 1048348"/>
                      <a:gd name="connsiteX2" fmla="*/ 1273429 w 1273429"/>
                      <a:gd name="connsiteY2" fmla="*/ 658607 h 1048348"/>
                      <a:gd name="connsiteX3" fmla="*/ 998548 w 1273429"/>
                      <a:gd name="connsiteY3" fmla="*/ 799365 h 1048348"/>
                      <a:gd name="connsiteX4" fmla="*/ 633910 w 1273429"/>
                      <a:gd name="connsiteY4" fmla="*/ 1046196 h 1048348"/>
                      <a:gd name="connsiteX5" fmla="*/ 246831 w 1273429"/>
                      <a:gd name="connsiteY5" fmla="*/ 788144 h 1048348"/>
                      <a:gd name="connsiteX6" fmla="*/ 5610 w 1273429"/>
                      <a:gd name="connsiteY6" fmla="*/ 652996 h 1048348"/>
                      <a:gd name="connsiteX7" fmla="*/ 0 w 1273429"/>
                      <a:gd name="connsiteY7" fmla="*/ 0 h 1048348"/>
                      <a:gd name="connsiteX0" fmla="*/ 0 w 1273429"/>
                      <a:gd name="connsiteY0" fmla="*/ 0 h 1048348"/>
                      <a:gd name="connsiteX1" fmla="*/ 1267819 w 1273429"/>
                      <a:gd name="connsiteY1" fmla="*/ 0 h 1048348"/>
                      <a:gd name="connsiteX2" fmla="*/ 1273429 w 1273429"/>
                      <a:gd name="connsiteY2" fmla="*/ 658607 h 1048348"/>
                      <a:gd name="connsiteX3" fmla="*/ 998548 w 1273429"/>
                      <a:gd name="connsiteY3" fmla="*/ 799365 h 1048348"/>
                      <a:gd name="connsiteX4" fmla="*/ 633910 w 1273429"/>
                      <a:gd name="connsiteY4" fmla="*/ 1046196 h 1048348"/>
                      <a:gd name="connsiteX5" fmla="*/ 246831 w 1273429"/>
                      <a:gd name="connsiteY5" fmla="*/ 788144 h 1048348"/>
                      <a:gd name="connsiteX6" fmla="*/ 5610 w 1273429"/>
                      <a:gd name="connsiteY6" fmla="*/ 652996 h 1048348"/>
                      <a:gd name="connsiteX7" fmla="*/ 0 w 1273429"/>
                      <a:gd name="connsiteY7" fmla="*/ 0 h 1048348"/>
                      <a:gd name="connsiteX0" fmla="*/ 0 w 1273429"/>
                      <a:gd name="connsiteY0" fmla="*/ 0 h 1050388"/>
                      <a:gd name="connsiteX1" fmla="*/ 1267819 w 1273429"/>
                      <a:gd name="connsiteY1" fmla="*/ 0 h 1050388"/>
                      <a:gd name="connsiteX2" fmla="*/ 1273429 w 1273429"/>
                      <a:gd name="connsiteY2" fmla="*/ 658607 h 1050388"/>
                      <a:gd name="connsiteX3" fmla="*/ 998548 w 1273429"/>
                      <a:gd name="connsiteY3" fmla="*/ 799365 h 1050388"/>
                      <a:gd name="connsiteX4" fmla="*/ 633910 w 1273429"/>
                      <a:gd name="connsiteY4" fmla="*/ 1046196 h 1050388"/>
                      <a:gd name="connsiteX5" fmla="*/ 246831 w 1273429"/>
                      <a:gd name="connsiteY5" fmla="*/ 788144 h 1050388"/>
                      <a:gd name="connsiteX6" fmla="*/ 5610 w 1273429"/>
                      <a:gd name="connsiteY6" fmla="*/ 652996 h 1050388"/>
                      <a:gd name="connsiteX7" fmla="*/ 0 w 1273429"/>
                      <a:gd name="connsiteY7" fmla="*/ 0 h 1050388"/>
                      <a:gd name="connsiteX0" fmla="*/ 0 w 1273429"/>
                      <a:gd name="connsiteY0" fmla="*/ 0 h 1050265"/>
                      <a:gd name="connsiteX1" fmla="*/ 1267819 w 1273429"/>
                      <a:gd name="connsiteY1" fmla="*/ 0 h 1050265"/>
                      <a:gd name="connsiteX2" fmla="*/ 1273429 w 1273429"/>
                      <a:gd name="connsiteY2" fmla="*/ 658607 h 1050265"/>
                      <a:gd name="connsiteX3" fmla="*/ 998548 w 1273429"/>
                      <a:gd name="connsiteY3" fmla="*/ 799365 h 1050265"/>
                      <a:gd name="connsiteX4" fmla="*/ 633910 w 1273429"/>
                      <a:gd name="connsiteY4" fmla="*/ 1046196 h 1050265"/>
                      <a:gd name="connsiteX5" fmla="*/ 286100 w 1273429"/>
                      <a:gd name="connsiteY5" fmla="*/ 782534 h 1050265"/>
                      <a:gd name="connsiteX6" fmla="*/ 5610 w 1273429"/>
                      <a:gd name="connsiteY6" fmla="*/ 652996 h 1050265"/>
                      <a:gd name="connsiteX7" fmla="*/ 0 w 1273429"/>
                      <a:gd name="connsiteY7" fmla="*/ 0 h 1050265"/>
                      <a:gd name="connsiteX0" fmla="*/ 0 w 1273429"/>
                      <a:gd name="connsiteY0" fmla="*/ 0 h 1050265"/>
                      <a:gd name="connsiteX1" fmla="*/ 1267819 w 1273429"/>
                      <a:gd name="connsiteY1" fmla="*/ 0 h 1050265"/>
                      <a:gd name="connsiteX2" fmla="*/ 1273429 w 1273429"/>
                      <a:gd name="connsiteY2" fmla="*/ 658607 h 1050265"/>
                      <a:gd name="connsiteX3" fmla="*/ 998548 w 1273429"/>
                      <a:gd name="connsiteY3" fmla="*/ 799365 h 1050265"/>
                      <a:gd name="connsiteX4" fmla="*/ 633910 w 1273429"/>
                      <a:gd name="connsiteY4" fmla="*/ 1046196 h 1050265"/>
                      <a:gd name="connsiteX5" fmla="*/ 286100 w 1273429"/>
                      <a:gd name="connsiteY5" fmla="*/ 782534 h 1050265"/>
                      <a:gd name="connsiteX6" fmla="*/ 5610 w 1273429"/>
                      <a:gd name="connsiteY6" fmla="*/ 652996 h 1050265"/>
                      <a:gd name="connsiteX7" fmla="*/ 0 w 1273429"/>
                      <a:gd name="connsiteY7" fmla="*/ 0 h 1050265"/>
                      <a:gd name="connsiteX0" fmla="*/ 0 w 1273429"/>
                      <a:gd name="connsiteY0" fmla="*/ 0 h 1055759"/>
                      <a:gd name="connsiteX1" fmla="*/ 1267819 w 1273429"/>
                      <a:gd name="connsiteY1" fmla="*/ 0 h 1055759"/>
                      <a:gd name="connsiteX2" fmla="*/ 1273429 w 1273429"/>
                      <a:gd name="connsiteY2" fmla="*/ 658607 h 1055759"/>
                      <a:gd name="connsiteX3" fmla="*/ 998548 w 1273429"/>
                      <a:gd name="connsiteY3" fmla="*/ 799365 h 1055759"/>
                      <a:gd name="connsiteX4" fmla="*/ 577812 w 1273429"/>
                      <a:gd name="connsiteY4" fmla="*/ 1051806 h 1055759"/>
                      <a:gd name="connsiteX5" fmla="*/ 286100 w 1273429"/>
                      <a:gd name="connsiteY5" fmla="*/ 782534 h 1055759"/>
                      <a:gd name="connsiteX6" fmla="*/ 5610 w 1273429"/>
                      <a:gd name="connsiteY6" fmla="*/ 652996 h 1055759"/>
                      <a:gd name="connsiteX7" fmla="*/ 0 w 1273429"/>
                      <a:gd name="connsiteY7" fmla="*/ 0 h 1055759"/>
                      <a:gd name="connsiteX0" fmla="*/ 0 w 1273429"/>
                      <a:gd name="connsiteY0" fmla="*/ 0 h 1053902"/>
                      <a:gd name="connsiteX1" fmla="*/ 1267819 w 1273429"/>
                      <a:gd name="connsiteY1" fmla="*/ 0 h 1053902"/>
                      <a:gd name="connsiteX2" fmla="*/ 1273429 w 1273429"/>
                      <a:gd name="connsiteY2" fmla="*/ 658607 h 1053902"/>
                      <a:gd name="connsiteX3" fmla="*/ 998548 w 1273429"/>
                      <a:gd name="connsiteY3" fmla="*/ 799365 h 1053902"/>
                      <a:gd name="connsiteX4" fmla="*/ 577812 w 1273429"/>
                      <a:gd name="connsiteY4" fmla="*/ 1051806 h 1053902"/>
                      <a:gd name="connsiteX5" fmla="*/ 286100 w 1273429"/>
                      <a:gd name="connsiteY5" fmla="*/ 782534 h 1053902"/>
                      <a:gd name="connsiteX6" fmla="*/ 5610 w 1273429"/>
                      <a:gd name="connsiteY6" fmla="*/ 652996 h 1053902"/>
                      <a:gd name="connsiteX7" fmla="*/ 0 w 1273429"/>
                      <a:gd name="connsiteY7" fmla="*/ 0 h 1053902"/>
                      <a:gd name="connsiteX0" fmla="*/ 0 w 1273429"/>
                      <a:gd name="connsiteY0" fmla="*/ 0 h 1051806"/>
                      <a:gd name="connsiteX1" fmla="*/ 1267819 w 1273429"/>
                      <a:gd name="connsiteY1" fmla="*/ 0 h 1051806"/>
                      <a:gd name="connsiteX2" fmla="*/ 1273429 w 1273429"/>
                      <a:gd name="connsiteY2" fmla="*/ 658607 h 1051806"/>
                      <a:gd name="connsiteX3" fmla="*/ 998548 w 1273429"/>
                      <a:gd name="connsiteY3" fmla="*/ 799365 h 1051806"/>
                      <a:gd name="connsiteX4" fmla="*/ 577812 w 1273429"/>
                      <a:gd name="connsiteY4" fmla="*/ 1051806 h 1051806"/>
                      <a:gd name="connsiteX5" fmla="*/ 286100 w 1273429"/>
                      <a:gd name="connsiteY5" fmla="*/ 782534 h 1051806"/>
                      <a:gd name="connsiteX6" fmla="*/ 5610 w 1273429"/>
                      <a:gd name="connsiteY6" fmla="*/ 652996 h 1051806"/>
                      <a:gd name="connsiteX7" fmla="*/ 0 w 1273429"/>
                      <a:gd name="connsiteY7" fmla="*/ 0 h 1051806"/>
                      <a:gd name="connsiteX0" fmla="*/ 0 w 1273429"/>
                      <a:gd name="connsiteY0" fmla="*/ 0 h 1052036"/>
                      <a:gd name="connsiteX1" fmla="*/ 1267819 w 1273429"/>
                      <a:gd name="connsiteY1" fmla="*/ 0 h 1052036"/>
                      <a:gd name="connsiteX2" fmla="*/ 1273429 w 1273429"/>
                      <a:gd name="connsiteY2" fmla="*/ 658607 h 1052036"/>
                      <a:gd name="connsiteX3" fmla="*/ 998548 w 1273429"/>
                      <a:gd name="connsiteY3" fmla="*/ 799365 h 1052036"/>
                      <a:gd name="connsiteX4" fmla="*/ 577812 w 1273429"/>
                      <a:gd name="connsiteY4" fmla="*/ 1051806 h 1052036"/>
                      <a:gd name="connsiteX5" fmla="*/ 286100 w 1273429"/>
                      <a:gd name="connsiteY5" fmla="*/ 782534 h 1052036"/>
                      <a:gd name="connsiteX6" fmla="*/ 5610 w 1273429"/>
                      <a:gd name="connsiteY6" fmla="*/ 652996 h 1052036"/>
                      <a:gd name="connsiteX7" fmla="*/ 0 w 1273429"/>
                      <a:gd name="connsiteY7" fmla="*/ 0 h 1052036"/>
                      <a:gd name="connsiteX0" fmla="*/ 0 w 1273429"/>
                      <a:gd name="connsiteY0" fmla="*/ 0 h 940201"/>
                      <a:gd name="connsiteX1" fmla="*/ 1267819 w 1273429"/>
                      <a:gd name="connsiteY1" fmla="*/ 0 h 940201"/>
                      <a:gd name="connsiteX2" fmla="*/ 1273429 w 1273429"/>
                      <a:gd name="connsiteY2" fmla="*/ 658607 h 940201"/>
                      <a:gd name="connsiteX3" fmla="*/ 998548 w 1273429"/>
                      <a:gd name="connsiteY3" fmla="*/ 799365 h 940201"/>
                      <a:gd name="connsiteX4" fmla="*/ 695618 w 1273429"/>
                      <a:gd name="connsiteY4" fmla="*/ 939610 h 940201"/>
                      <a:gd name="connsiteX5" fmla="*/ 286100 w 1273429"/>
                      <a:gd name="connsiteY5" fmla="*/ 782534 h 940201"/>
                      <a:gd name="connsiteX6" fmla="*/ 5610 w 1273429"/>
                      <a:gd name="connsiteY6" fmla="*/ 652996 h 940201"/>
                      <a:gd name="connsiteX7" fmla="*/ 0 w 1273429"/>
                      <a:gd name="connsiteY7" fmla="*/ 0 h 940201"/>
                      <a:gd name="connsiteX0" fmla="*/ 0 w 1273429"/>
                      <a:gd name="connsiteY0" fmla="*/ 0 h 1040832"/>
                      <a:gd name="connsiteX1" fmla="*/ 1267819 w 1273429"/>
                      <a:gd name="connsiteY1" fmla="*/ 0 h 1040832"/>
                      <a:gd name="connsiteX2" fmla="*/ 1273429 w 1273429"/>
                      <a:gd name="connsiteY2" fmla="*/ 658607 h 1040832"/>
                      <a:gd name="connsiteX3" fmla="*/ 998548 w 1273429"/>
                      <a:gd name="connsiteY3" fmla="*/ 799365 h 1040832"/>
                      <a:gd name="connsiteX4" fmla="*/ 560983 w 1273429"/>
                      <a:gd name="connsiteY4" fmla="*/ 1040587 h 1040832"/>
                      <a:gd name="connsiteX5" fmla="*/ 286100 w 1273429"/>
                      <a:gd name="connsiteY5" fmla="*/ 782534 h 1040832"/>
                      <a:gd name="connsiteX6" fmla="*/ 5610 w 1273429"/>
                      <a:gd name="connsiteY6" fmla="*/ 652996 h 1040832"/>
                      <a:gd name="connsiteX7" fmla="*/ 0 w 1273429"/>
                      <a:gd name="connsiteY7" fmla="*/ 0 h 1040832"/>
                      <a:gd name="connsiteX0" fmla="*/ 0 w 1273429"/>
                      <a:gd name="connsiteY0" fmla="*/ 0 h 1040832"/>
                      <a:gd name="connsiteX1" fmla="*/ 1267819 w 1273429"/>
                      <a:gd name="connsiteY1" fmla="*/ 0 h 1040832"/>
                      <a:gd name="connsiteX2" fmla="*/ 1273429 w 1273429"/>
                      <a:gd name="connsiteY2" fmla="*/ 658607 h 1040832"/>
                      <a:gd name="connsiteX3" fmla="*/ 998548 w 1273429"/>
                      <a:gd name="connsiteY3" fmla="*/ 799365 h 1040832"/>
                      <a:gd name="connsiteX4" fmla="*/ 594642 w 1273429"/>
                      <a:gd name="connsiteY4" fmla="*/ 1040587 h 1040832"/>
                      <a:gd name="connsiteX5" fmla="*/ 286100 w 1273429"/>
                      <a:gd name="connsiteY5" fmla="*/ 782534 h 1040832"/>
                      <a:gd name="connsiteX6" fmla="*/ 5610 w 1273429"/>
                      <a:gd name="connsiteY6" fmla="*/ 652996 h 1040832"/>
                      <a:gd name="connsiteX7" fmla="*/ 0 w 1273429"/>
                      <a:gd name="connsiteY7" fmla="*/ 0 h 1040832"/>
                      <a:gd name="connsiteX0" fmla="*/ 0 w 1273429"/>
                      <a:gd name="connsiteY0" fmla="*/ 0 h 1012830"/>
                      <a:gd name="connsiteX1" fmla="*/ 1267819 w 1273429"/>
                      <a:gd name="connsiteY1" fmla="*/ 0 h 1012830"/>
                      <a:gd name="connsiteX2" fmla="*/ 1273429 w 1273429"/>
                      <a:gd name="connsiteY2" fmla="*/ 658607 h 1012830"/>
                      <a:gd name="connsiteX3" fmla="*/ 998548 w 1273429"/>
                      <a:gd name="connsiteY3" fmla="*/ 799365 h 1012830"/>
                      <a:gd name="connsiteX4" fmla="*/ 572202 w 1273429"/>
                      <a:gd name="connsiteY4" fmla="*/ 1012537 h 1012830"/>
                      <a:gd name="connsiteX5" fmla="*/ 286100 w 1273429"/>
                      <a:gd name="connsiteY5" fmla="*/ 782534 h 1012830"/>
                      <a:gd name="connsiteX6" fmla="*/ 5610 w 1273429"/>
                      <a:gd name="connsiteY6" fmla="*/ 652996 h 1012830"/>
                      <a:gd name="connsiteX7" fmla="*/ 0 w 1273429"/>
                      <a:gd name="connsiteY7" fmla="*/ 0 h 1012830"/>
                      <a:gd name="connsiteX0" fmla="*/ 0 w 1273429"/>
                      <a:gd name="connsiteY0" fmla="*/ 0 h 1035230"/>
                      <a:gd name="connsiteX1" fmla="*/ 1267819 w 1273429"/>
                      <a:gd name="connsiteY1" fmla="*/ 0 h 1035230"/>
                      <a:gd name="connsiteX2" fmla="*/ 1273429 w 1273429"/>
                      <a:gd name="connsiteY2" fmla="*/ 658607 h 1035230"/>
                      <a:gd name="connsiteX3" fmla="*/ 998548 w 1273429"/>
                      <a:gd name="connsiteY3" fmla="*/ 799365 h 1035230"/>
                      <a:gd name="connsiteX4" fmla="*/ 617081 w 1273429"/>
                      <a:gd name="connsiteY4" fmla="*/ 1034977 h 1035230"/>
                      <a:gd name="connsiteX5" fmla="*/ 286100 w 1273429"/>
                      <a:gd name="connsiteY5" fmla="*/ 782534 h 1035230"/>
                      <a:gd name="connsiteX6" fmla="*/ 5610 w 1273429"/>
                      <a:gd name="connsiteY6" fmla="*/ 652996 h 1035230"/>
                      <a:gd name="connsiteX7" fmla="*/ 0 w 1273429"/>
                      <a:gd name="connsiteY7" fmla="*/ 0 h 1035230"/>
                      <a:gd name="connsiteX0" fmla="*/ 0 w 1273429"/>
                      <a:gd name="connsiteY0" fmla="*/ 0 h 1034977"/>
                      <a:gd name="connsiteX1" fmla="*/ 1267819 w 1273429"/>
                      <a:gd name="connsiteY1" fmla="*/ 0 h 1034977"/>
                      <a:gd name="connsiteX2" fmla="*/ 1273429 w 1273429"/>
                      <a:gd name="connsiteY2" fmla="*/ 658607 h 1034977"/>
                      <a:gd name="connsiteX3" fmla="*/ 998548 w 1273429"/>
                      <a:gd name="connsiteY3" fmla="*/ 799365 h 1034977"/>
                      <a:gd name="connsiteX4" fmla="*/ 617081 w 1273429"/>
                      <a:gd name="connsiteY4" fmla="*/ 1034977 h 1034977"/>
                      <a:gd name="connsiteX5" fmla="*/ 286100 w 1273429"/>
                      <a:gd name="connsiteY5" fmla="*/ 782534 h 1034977"/>
                      <a:gd name="connsiteX6" fmla="*/ 5610 w 1273429"/>
                      <a:gd name="connsiteY6" fmla="*/ 652996 h 1034977"/>
                      <a:gd name="connsiteX7" fmla="*/ 0 w 1273429"/>
                      <a:gd name="connsiteY7" fmla="*/ 0 h 1034977"/>
                      <a:gd name="connsiteX0" fmla="*/ 0 w 1273429"/>
                      <a:gd name="connsiteY0" fmla="*/ 0 h 1034977"/>
                      <a:gd name="connsiteX1" fmla="*/ 1267819 w 1273429"/>
                      <a:gd name="connsiteY1" fmla="*/ 0 h 1034977"/>
                      <a:gd name="connsiteX2" fmla="*/ 1273429 w 1273429"/>
                      <a:gd name="connsiteY2" fmla="*/ 658607 h 1034977"/>
                      <a:gd name="connsiteX3" fmla="*/ 998548 w 1273429"/>
                      <a:gd name="connsiteY3" fmla="*/ 799365 h 1034977"/>
                      <a:gd name="connsiteX4" fmla="*/ 617081 w 1273429"/>
                      <a:gd name="connsiteY4" fmla="*/ 1034977 h 1034977"/>
                      <a:gd name="connsiteX5" fmla="*/ 286100 w 1273429"/>
                      <a:gd name="connsiteY5" fmla="*/ 782534 h 1034977"/>
                      <a:gd name="connsiteX6" fmla="*/ 5610 w 1273429"/>
                      <a:gd name="connsiteY6" fmla="*/ 652996 h 1034977"/>
                      <a:gd name="connsiteX7" fmla="*/ 0 w 1273429"/>
                      <a:gd name="connsiteY7" fmla="*/ 0 h 1034977"/>
                      <a:gd name="connsiteX0" fmla="*/ 0 w 1273429"/>
                      <a:gd name="connsiteY0" fmla="*/ 0 h 1034977"/>
                      <a:gd name="connsiteX1" fmla="*/ 1267819 w 1273429"/>
                      <a:gd name="connsiteY1" fmla="*/ 0 h 1034977"/>
                      <a:gd name="connsiteX2" fmla="*/ 1273429 w 1273429"/>
                      <a:gd name="connsiteY2" fmla="*/ 658607 h 1034977"/>
                      <a:gd name="connsiteX3" fmla="*/ 998548 w 1273429"/>
                      <a:gd name="connsiteY3" fmla="*/ 799365 h 1034977"/>
                      <a:gd name="connsiteX4" fmla="*/ 617081 w 1273429"/>
                      <a:gd name="connsiteY4" fmla="*/ 1034977 h 1034977"/>
                      <a:gd name="connsiteX5" fmla="*/ 286100 w 1273429"/>
                      <a:gd name="connsiteY5" fmla="*/ 782534 h 1034977"/>
                      <a:gd name="connsiteX6" fmla="*/ 5610 w 1273429"/>
                      <a:gd name="connsiteY6" fmla="*/ 652996 h 1034977"/>
                      <a:gd name="connsiteX7" fmla="*/ 0 w 1273429"/>
                      <a:gd name="connsiteY7" fmla="*/ 0 h 1034977"/>
                      <a:gd name="connsiteX0" fmla="*/ 0 w 1273429"/>
                      <a:gd name="connsiteY0" fmla="*/ 0 h 1046196"/>
                      <a:gd name="connsiteX1" fmla="*/ 1267819 w 1273429"/>
                      <a:gd name="connsiteY1" fmla="*/ 0 h 1046196"/>
                      <a:gd name="connsiteX2" fmla="*/ 1273429 w 1273429"/>
                      <a:gd name="connsiteY2" fmla="*/ 658607 h 1046196"/>
                      <a:gd name="connsiteX3" fmla="*/ 998548 w 1273429"/>
                      <a:gd name="connsiteY3" fmla="*/ 799365 h 1046196"/>
                      <a:gd name="connsiteX4" fmla="*/ 639521 w 1273429"/>
                      <a:gd name="connsiteY4" fmla="*/ 1046196 h 1046196"/>
                      <a:gd name="connsiteX5" fmla="*/ 286100 w 1273429"/>
                      <a:gd name="connsiteY5" fmla="*/ 782534 h 1046196"/>
                      <a:gd name="connsiteX6" fmla="*/ 5610 w 1273429"/>
                      <a:gd name="connsiteY6" fmla="*/ 652996 h 1046196"/>
                      <a:gd name="connsiteX7" fmla="*/ 0 w 1273429"/>
                      <a:gd name="connsiteY7" fmla="*/ 0 h 1046196"/>
                      <a:gd name="connsiteX0" fmla="*/ 0 w 1273429"/>
                      <a:gd name="connsiteY0" fmla="*/ 0 h 1046196"/>
                      <a:gd name="connsiteX1" fmla="*/ 1267819 w 1273429"/>
                      <a:gd name="connsiteY1" fmla="*/ 0 h 1046196"/>
                      <a:gd name="connsiteX2" fmla="*/ 1273429 w 1273429"/>
                      <a:gd name="connsiteY2" fmla="*/ 658607 h 1046196"/>
                      <a:gd name="connsiteX3" fmla="*/ 998548 w 1273429"/>
                      <a:gd name="connsiteY3" fmla="*/ 799365 h 1046196"/>
                      <a:gd name="connsiteX4" fmla="*/ 639521 w 1273429"/>
                      <a:gd name="connsiteY4" fmla="*/ 1046196 h 1046196"/>
                      <a:gd name="connsiteX5" fmla="*/ 286100 w 1273429"/>
                      <a:gd name="connsiteY5" fmla="*/ 782534 h 1046196"/>
                      <a:gd name="connsiteX6" fmla="*/ 5610 w 1273429"/>
                      <a:gd name="connsiteY6" fmla="*/ 652996 h 1046196"/>
                      <a:gd name="connsiteX7" fmla="*/ 0 w 1273429"/>
                      <a:gd name="connsiteY7" fmla="*/ 0 h 1046196"/>
                      <a:gd name="connsiteX0" fmla="*/ 0 w 1273429"/>
                      <a:gd name="connsiteY0" fmla="*/ 0 h 1046196"/>
                      <a:gd name="connsiteX1" fmla="*/ 1267819 w 1273429"/>
                      <a:gd name="connsiteY1" fmla="*/ 0 h 1046196"/>
                      <a:gd name="connsiteX2" fmla="*/ 1273429 w 1273429"/>
                      <a:gd name="connsiteY2" fmla="*/ 658607 h 1046196"/>
                      <a:gd name="connsiteX3" fmla="*/ 998548 w 1273429"/>
                      <a:gd name="connsiteY3" fmla="*/ 799365 h 1046196"/>
                      <a:gd name="connsiteX4" fmla="*/ 639521 w 1273429"/>
                      <a:gd name="connsiteY4" fmla="*/ 1046196 h 1046196"/>
                      <a:gd name="connsiteX5" fmla="*/ 286100 w 1273429"/>
                      <a:gd name="connsiteY5" fmla="*/ 782534 h 1046196"/>
                      <a:gd name="connsiteX6" fmla="*/ 5610 w 1273429"/>
                      <a:gd name="connsiteY6" fmla="*/ 652996 h 1046196"/>
                      <a:gd name="connsiteX7" fmla="*/ 0 w 1273429"/>
                      <a:gd name="connsiteY7" fmla="*/ 0 h 1046196"/>
                      <a:gd name="connsiteX0" fmla="*/ 0 w 1273429"/>
                      <a:gd name="connsiteY0" fmla="*/ 0 h 1046196"/>
                      <a:gd name="connsiteX1" fmla="*/ 1267819 w 1273429"/>
                      <a:gd name="connsiteY1" fmla="*/ 0 h 1046196"/>
                      <a:gd name="connsiteX2" fmla="*/ 1273429 w 1273429"/>
                      <a:gd name="connsiteY2" fmla="*/ 658607 h 1046196"/>
                      <a:gd name="connsiteX3" fmla="*/ 998548 w 1273429"/>
                      <a:gd name="connsiteY3" fmla="*/ 799365 h 1046196"/>
                      <a:gd name="connsiteX4" fmla="*/ 673180 w 1273429"/>
                      <a:gd name="connsiteY4" fmla="*/ 1046196 h 1046196"/>
                      <a:gd name="connsiteX5" fmla="*/ 286100 w 1273429"/>
                      <a:gd name="connsiteY5" fmla="*/ 782534 h 1046196"/>
                      <a:gd name="connsiteX6" fmla="*/ 5610 w 1273429"/>
                      <a:gd name="connsiteY6" fmla="*/ 652996 h 1046196"/>
                      <a:gd name="connsiteX7" fmla="*/ 0 w 1273429"/>
                      <a:gd name="connsiteY7" fmla="*/ 0 h 1046196"/>
                      <a:gd name="connsiteX0" fmla="*/ 0 w 1273429"/>
                      <a:gd name="connsiteY0" fmla="*/ 0 h 1046196"/>
                      <a:gd name="connsiteX1" fmla="*/ 1267819 w 1273429"/>
                      <a:gd name="connsiteY1" fmla="*/ 0 h 1046196"/>
                      <a:gd name="connsiteX2" fmla="*/ 1273429 w 1273429"/>
                      <a:gd name="connsiteY2" fmla="*/ 658607 h 1046196"/>
                      <a:gd name="connsiteX3" fmla="*/ 998548 w 1273429"/>
                      <a:gd name="connsiteY3" fmla="*/ 799365 h 1046196"/>
                      <a:gd name="connsiteX4" fmla="*/ 673180 w 1273429"/>
                      <a:gd name="connsiteY4" fmla="*/ 1046196 h 1046196"/>
                      <a:gd name="connsiteX5" fmla="*/ 286100 w 1273429"/>
                      <a:gd name="connsiteY5" fmla="*/ 782534 h 1046196"/>
                      <a:gd name="connsiteX6" fmla="*/ 5610 w 1273429"/>
                      <a:gd name="connsiteY6" fmla="*/ 652996 h 1046196"/>
                      <a:gd name="connsiteX7" fmla="*/ 0 w 1273429"/>
                      <a:gd name="connsiteY7" fmla="*/ 0 h 1046196"/>
                      <a:gd name="connsiteX0" fmla="*/ 0 w 1273429"/>
                      <a:gd name="connsiteY0" fmla="*/ 0 h 1046196"/>
                      <a:gd name="connsiteX1" fmla="*/ 1267819 w 1273429"/>
                      <a:gd name="connsiteY1" fmla="*/ 0 h 1046196"/>
                      <a:gd name="connsiteX2" fmla="*/ 1273429 w 1273429"/>
                      <a:gd name="connsiteY2" fmla="*/ 658607 h 1046196"/>
                      <a:gd name="connsiteX3" fmla="*/ 998548 w 1273429"/>
                      <a:gd name="connsiteY3" fmla="*/ 799365 h 1046196"/>
                      <a:gd name="connsiteX4" fmla="*/ 673180 w 1273429"/>
                      <a:gd name="connsiteY4" fmla="*/ 1046196 h 1046196"/>
                      <a:gd name="connsiteX5" fmla="*/ 286100 w 1273429"/>
                      <a:gd name="connsiteY5" fmla="*/ 782534 h 1046196"/>
                      <a:gd name="connsiteX6" fmla="*/ 5610 w 1273429"/>
                      <a:gd name="connsiteY6" fmla="*/ 652996 h 1046196"/>
                      <a:gd name="connsiteX7" fmla="*/ 0 w 1273429"/>
                      <a:gd name="connsiteY7" fmla="*/ 0 h 1046196"/>
                      <a:gd name="connsiteX0" fmla="*/ 0 w 1273429"/>
                      <a:gd name="connsiteY0" fmla="*/ 0 h 1046196"/>
                      <a:gd name="connsiteX1" fmla="*/ 1267819 w 1273429"/>
                      <a:gd name="connsiteY1" fmla="*/ 0 h 1046196"/>
                      <a:gd name="connsiteX2" fmla="*/ 1273429 w 1273429"/>
                      <a:gd name="connsiteY2" fmla="*/ 658607 h 1046196"/>
                      <a:gd name="connsiteX3" fmla="*/ 998548 w 1273429"/>
                      <a:gd name="connsiteY3" fmla="*/ 799365 h 1046196"/>
                      <a:gd name="connsiteX4" fmla="*/ 673180 w 1273429"/>
                      <a:gd name="connsiteY4" fmla="*/ 1046196 h 1046196"/>
                      <a:gd name="connsiteX5" fmla="*/ 286100 w 1273429"/>
                      <a:gd name="connsiteY5" fmla="*/ 782534 h 1046196"/>
                      <a:gd name="connsiteX6" fmla="*/ 5610 w 1273429"/>
                      <a:gd name="connsiteY6" fmla="*/ 652996 h 1046196"/>
                      <a:gd name="connsiteX7" fmla="*/ 0 w 1273429"/>
                      <a:gd name="connsiteY7" fmla="*/ 0 h 1046196"/>
                      <a:gd name="connsiteX0" fmla="*/ 0 w 1273429"/>
                      <a:gd name="connsiteY0" fmla="*/ 0 h 1046196"/>
                      <a:gd name="connsiteX1" fmla="*/ 1267819 w 1273429"/>
                      <a:gd name="connsiteY1" fmla="*/ 0 h 1046196"/>
                      <a:gd name="connsiteX2" fmla="*/ 1273429 w 1273429"/>
                      <a:gd name="connsiteY2" fmla="*/ 658607 h 1046196"/>
                      <a:gd name="connsiteX3" fmla="*/ 998548 w 1273429"/>
                      <a:gd name="connsiteY3" fmla="*/ 799365 h 1046196"/>
                      <a:gd name="connsiteX4" fmla="*/ 673180 w 1273429"/>
                      <a:gd name="connsiteY4" fmla="*/ 1046196 h 1046196"/>
                      <a:gd name="connsiteX5" fmla="*/ 286100 w 1273429"/>
                      <a:gd name="connsiteY5" fmla="*/ 782534 h 1046196"/>
                      <a:gd name="connsiteX6" fmla="*/ 2782 w 1273429"/>
                      <a:gd name="connsiteY6" fmla="*/ 652996 h 1046196"/>
                      <a:gd name="connsiteX7" fmla="*/ 0 w 1273429"/>
                      <a:gd name="connsiteY7" fmla="*/ 0 h 1046196"/>
                      <a:gd name="connsiteX0" fmla="*/ 307 w 1273736"/>
                      <a:gd name="connsiteY0" fmla="*/ 0 h 1046196"/>
                      <a:gd name="connsiteX1" fmla="*/ 1268126 w 1273736"/>
                      <a:gd name="connsiteY1" fmla="*/ 0 h 1046196"/>
                      <a:gd name="connsiteX2" fmla="*/ 1273736 w 1273736"/>
                      <a:gd name="connsiteY2" fmla="*/ 658607 h 1046196"/>
                      <a:gd name="connsiteX3" fmla="*/ 998855 w 1273736"/>
                      <a:gd name="connsiteY3" fmla="*/ 799365 h 1046196"/>
                      <a:gd name="connsiteX4" fmla="*/ 673487 w 1273736"/>
                      <a:gd name="connsiteY4" fmla="*/ 1046196 h 1046196"/>
                      <a:gd name="connsiteX5" fmla="*/ 286407 w 1273736"/>
                      <a:gd name="connsiteY5" fmla="*/ 782534 h 1046196"/>
                      <a:gd name="connsiteX6" fmla="*/ 262 w 1273736"/>
                      <a:gd name="connsiteY6" fmla="*/ 650491 h 1046196"/>
                      <a:gd name="connsiteX7" fmla="*/ 307 w 1273736"/>
                      <a:gd name="connsiteY7" fmla="*/ 0 h 1046196"/>
                      <a:gd name="connsiteX0" fmla="*/ 307 w 1268126"/>
                      <a:gd name="connsiteY0" fmla="*/ 0 h 1046196"/>
                      <a:gd name="connsiteX1" fmla="*/ 1268126 w 1268126"/>
                      <a:gd name="connsiteY1" fmla="*/ 0 h 1046196"/>
                      <a:gd name="connsiteX2" fmla="*/ 1262425 w 1268126"/>
                      <a:gd name="connsiteY2" fmla="*/ 658607 h 1046196"/>
                      <a:gd name="connsiteX3" fmla="*/ 998855 w 1268126"/>
                      <a:gd name="connsiteY3" fmla="*/ 799365 h 1046196"/>
                      <a:gd name="connsiteX4" fmla="*/ 673487 w 1268126"/>
                      <a:gd name="connsiteY4" fmla="*/ 1046196 h 1046196"/>
                      <a:gd name="connsiteX5" fmla="*/ 286407 w 1268126"/>
                      <a:gd name="connsiteY5" fmla="*/ 782534 h 1046196"/>
                      <a:gd name="connsiteX6" fmla="*/ 262 w 1268126"/>
                      <a:gd name="connsiteY6" fmla="*/ 650491 h 1046196"/>
                      <a:gd name="connsiteX7" fmla="*/ 307 w 1268126"/>
                      <a:gd name="connsiteY7" fmla="*/ 0 h 1046196"/>
                      <a:gd name="connsiteX0" fmla="*/ 307 w 1268634"/>
                      <a:gd name="connsiteY0" fmla="*/ 0 h 1046196"/>
                      <a:gd name="connsiteX1" fmla="*/ 1268126 w 1268634"/>
                      <a:gd name="connsiteY1" fmla="*/ 0 h 1046196"/>
                      <a:gd name="connsiteX2" fmla="*/ 1268081 w 1268634"/>
                      <a:gd name="connsiteY2" fmla="*/ 658607 h 1046196"/>
                      <a:gd name="connsiteX3" fmla="*/ 998855 w 1268634"/>
                      <a:gd name="connsiteY3" fmla="*/ 799365 h 1046196"/>
                      <a:gd name="connsiteX4" fmla="*/ 673487 w 1268634"/>
                      <a:gd name="connsiteY4" fmla="*/ 1046196 h 1046196"/>
                      <a:gd name="connsiteX5" fmla="*/ 286407 w 1268634"/>
                      <a:gd name="connsiteY5" fmla="*/ 782534 h 1046196"/>
                      <a:gd name="connsiteX6" fmla="*/ 262 w 1268634"/>
                      <a:gd name="connsiteY6" fmla="*/ 650491 h 1046196"/>
                      <a:gd name="connsiteX7" fmla="*/ 307 w 1268634"/>
                      <a:gd name="connsiteY7" fmla="*/ 0 h 1046196"/>
                      <a:gd name="connsiteX0" fmla="*/ 307 w 1268126"/>
                      <a:gd name="connsiteY0" fmla="*/ 0 h 1046196"/>
                      <a:gd name="connsiteX1" fmla="*/ 1268126 w 1268126"/>
                      <a:gd name="connsiteY1" fmla="*/ 0 h 1046196"/>
                      <a:gd name="connsiteX2" fmla="*/ 1268081 w 1268126"/>
                      <a:gd name="connsiteY2" fmla="*/ 658607 h 1046196"/>
                      <a:gd name="connsiteX3" fmla="*/ 998855 w 1268126"/>
                      <a:gd name="connsiteY3" fmla="*/ 799365 h 1046196"/>
                      <a:gd name="connsiteX4" fmla="*/ 673487 w 1268126"/>
                      <a:gd name="connsiteY4" fmla="*/ 1046196 h 1046196"/>
                      <a:gd name="connsiteX5" fmla="*/ 286407 w 1268126"/>
                      <a:gd name="connsiteY5" fmla="*/ 782534 h 1046196"/>
                      <a:gd name="connsiteX6" fmla="*/ 262 w 1268126"/>
                      <a:gd name="connsiteY6" fmla="*/ 650491 h 1046196"/>
                      <a:gd name="connsiteX7" fmla="*/ 307 w 1268126"/>
                      <a:gd name="connsiteY7" fmla="*/ 0 h 1046196"/>
                      <a:gd name="connsiteX0" fmla="*/ 307 w 1268126"/>
                      <a:gd name="connsiteY0" fmla="*/ 0 h 1046196"/>
                      <a:gd name="connsiteX1" fmla="*/ 1268126 w 1268126"/>
                      <a:gd name="connsiteY1" fmla="*/ 0 h 1046196"/>
                      <a:gd name="connsiteX2" fmla="*/ 1268081 w 1268126"/>
                      <a:gd name="connsiteY2" fmla="*/ 658607 h 1046196"/>
                      <a:gd name="connsiteX3" fmla="*/ 998855 w 1268126"/>
                      <a:gd name="connsiteY3" fmla="*/ 799365 h 1046196"/>
                      <a:gd name="connsiteX4" fmla="*/ 637482 w 1268126"/>
                      <a:gd name="connsiteY4" fmla="*/ 1046196 h 1046196"/>
                      <a:gd name="connsiteX5" fmla="*/ 286407 w 1268126"/>
                      <a:gd name="connsiteY5" fmla="*/ 782534 h 1046196"/>
                      <a:gd name="connsiteX6" fmla="*/ 262 w 1268126"/>
                      <a:gd name="connsiteY6" fmla="*/ 650491 h 1046196"/>
                      <a:gd name="connsiteX7" fmla="*/ 307 w 1268126"/>
                      <a:gd name="connsiteY7" fmla="*/ 0 h 1046196"/>
                      <a:gd name="connsiteX0" fmla="*/ 307 w 1268126"/>
                      <a:gd name="connsiteY0" fmla="*/ 0 h 1058721"/>
                      <a:gd name="connsiteX1" fmla="*/ 1268126 w 1268126"/>
                      <a:gd name="connsiteY1" fmla="*/ 0 h 1058721"/>
                      <a:gd name="connsiteX2" fmla="*/ 1268081 w 1268126"/>
                      <a:gd name="connsiteY2" fmla="*/ 658607 h 1058721"/>
                      <a:gd name="connsiteX3" fmla="*/ 998855 w 1268126"/>
                      <a:gd name="connsiteY3" fmla="*/ 799365 h 1058721"/>
                      <a:gd name="connsiteX4" fmla="*/ 637482 w 1268126"/>
                      <a:gd name="connsiteY4" fmla="*/ 1046196 h 1058721"/>
                      <a:gd name="connsiteX5" fmla="*/ 286407 w 1268126"/>
                      <a:gd name="connsiteY5" fmla="*/ 782534 h 1058721"/>
                      <a:gd name="connsiteX6" fmla="*/ 262 w 1268126"/>
                      <a:gd name="connsiteY6" fmla="*/ 650491 h 1058721"/>
                      <a:gd name="connsiteX7" fmla="*/ 307 w 1268126"/>
                      <a:gd name="connsiteY7" fmla="*/ 0 h 1058721"/>
                      <a:gd name="connsiteX0" fmla="*/ 307 w 1268126"/>
                      <a:gd name="connsiteY0" fmla="*/ 0 h 1058721"/>
                      <a:gd name="connsiteX1" fmla="*/ 1268126 w 1268126"/>
                      <a:gd name="connsiteY1" fmla="*/ 0 h 1058721"/>
                      <a:gd name="connsiteX2" fmla="*/ 1268081 w 1268126"/>
                      <a:gd name="connsiteY2" fmla="*/ 658607 h 1058721"/>
                      <a:gd name="connsiteX3" fmla="*/ 998855 w 1268126"/>
                      <a:gd name="connsiteY3" fmla="*/ 799365 h 1058721"/>
                      <a:gd name="connsiteX4" fmla="*/ 637482 w 1268126"/>
                      <a:gd name="connsiteY4" fmla="*/ 1046196 h 1058721"/>
                      <a:gd name="connsiteX5" fmla="*/ 286407 w 1268126"/>
                      <a:gd name="connsiteY5" fmla="*/ 782534 h 1058721"/>
                      <a:gd name="connsiteX6" fmla="*/ 262 w 1268126"/>
                      <a:gd name="connsiteY6" fmla="*/ 650491 h 1058721"/>
                      <a:gd name="connsiteX7" fmla="*/ 307 w 1268126"/>
                      <a:gd name="connsiteY7" fmla="*/ 0 h 1058721"/>
                      <a:gd name="connsiteX0" fmla="*/ 307 w 1268126"/>
                      <a:gd name="connsiteY0" fmla="*/ 0 h 818628"/>
                      <a:gd name="connsiteX1" fmla="*/ 1268126 w 1268126"/>
                      <a:gd name="connsiteY1" fmla="*/ 0 h 818628"/>
                      <a:gd name="connsiteX2" fmla="*/ 1268081 w 1268126"/>
                      <a:gd name="connsiteY2" fmla="*/ 658607 h 818628"/>
                      <a:gd name="connsiteX3" fmla="*/ 998855 w 1268126"/>
                      <a:gd name="connsiteY3" fmla="*/ 799365 h 818628"/>
                      <a:gd name="connsiteX4" fmla="*/ 286407 w 1268126"/>
                      <a:gd name="connsiteY4" fmla="*/ 782534 h 818628"/>
                      <a:gd name="connsiteX5" fmla="*/ 262 w 1268126"/>
                      <a:gd name="connsiteY5" fmla="*/ 650491 h 818628"/>
                      <a:gd name="connsiteX6" fmla="*/ 307 w 1268126"/>
                      <a:gd name="connsiteY6" fmla="*/ 0 h 818628"/>
                      <a:gd name="connsiteX0" fmla="*/ 307 w 1268126"/>
                      <a:gd name="connsiteY0" fmla="*/ 0 h 958884"/>
                      <a:gd name="connsiteX1" fmla="*/ 1268126 w 1268126"/>
                      <a:gd name="connsiteY1" fmla="*/ 0 h 958884"/>
                      <a:gd name="connsiteX2" fmla="*/ 1268081 w 1268126"/>
                      <a:gd name="connsiteY2" fmla="*/ 658607 h 958884"/>
                      <a:gd name="connsiteX3" fmla="*/ 998855 w 1268126"/>
                      <a:gd name="connsiteY3" fmla="*/ 799365 h 958884"/>
                      <a:gd name="connsiteX4" fmla="*/ 286407 w 1268126"/>
                      <a:gd name="connsiteY4" fmla="*/ 782534 h 958884"/>
                      <a:gd name="connsiteX5" fmla="*/ 262 w 1268126"/>
                      <a:gd name="connsiteY5" fmla="*/ 650491 h 958884"/>
                      <a:gd name="connsiteX6" fmla="*/ 307 w 1268126"/>
                      <a:gd name="connsiteY6" fmla="*/ 0 h 958884"/>
                      <a:gd name="connsiteX0" fmla="*/ 307 w 1268126"/>
                      <a:gd name="connsiteY0" fmla="*/ 0 h 1051294"/>
                      <a:gd name="connsiteX1" fmla="*/ 1268126 w 1268126"/>
                      <a:gd name="connsiteY1" fmla="*/ 0 h 1051294"/>
                      <a:gd name="connsiteX2" fmla="*/ 1268081 w 1268126"/>
                      <a:gd name="connsiteY2" fmla="*/ 658607 h 1051294"/>
                      <a:gd name="connsiteX3" fmla="*/ 998855 w 1268126"/>
                      <a:gd name="connsiteY3" fmla="*/ 799365 h 1051294"/>
                      <a:gd name="connsiteX4" fmla="*/ 286407 w 1268126"/>
                      <a:gd name="connsiteY4" fmla="*/ 782534 h 1051294"/>
                      <a:gd name="connsiteX5" fmla="*/ 262 w 1268126"/>
                      <a:gd name="connsiteY5" fmla="*/ 650491 h 1051294"/>
                      <a:gd name="connsiteX6" fmla="*/ 307 w 1268126"/>
                      <a:gd name="connsiteY6" fmla="*/ 0 h 1051294"/>
                      <a:gd name="connsiteX0" fmla="*/ 307 w 1268126"/>
                      <a:gd name="connsiteY0" fmla="*/ 0 h 1051294"/>
                      <a:gd name="connsiteX1" fmla="*/ 1268126 w 1268126"/>
                      <a:gd name="connsiteY1" fmla="*/ 0 h 1051294"/>
                      <a:gd name="connsiteX2" fmla="*/ 1268081 w 1268126"/>
                      <a:gd name="connsiteY2" fmla="*/ 658607 h 1051294"/>
                      <a:gd name="connsiteX3" fmla="*/ 998855 w 1268126"/>
                      <a:gd name="connsiteY3" fmla="*/ 799365 h 1051294"/>
                      <a:gd name="connsiteX4" fmla="*/ 286407 w 1268126"/>
                      <a:gd name="connsiteY4" fmla="*/ 782534 h 1051294"/>
                      <a:gd name="connsiteX5" fmla="*/ 262 w 1268126"/>
                      <a:gd name="connsiteY5" fmla="*/ 650491 h 1051294"/>
                      <a:gd name="connsiteX6" fmla="*/ 307 w 1268126"/>
                      <a:gd name="connsiteY6" fmla="*/ 0 h 1051294"/>
                      <a:gd name="connsiteX0" fmla="*/ 307 w 1268126"/>
                      <a:gd name="connsiteY0" fmla="*/ 0 h 1039266"/>
                      <a:gd name="connsiteX1" fmla="*/ 1268126 w 1268126"/>
                      <a:gd name="connsiteY1" fmla="*/ 0 h 1039266"/>
                      <a:gd name="connsiteX2" fmla="*/ 1268081 w 1268126"/>
                      <a:gd name="connsiteY2" fmla="*/ 658607 h 1039266"/>
                      <a:gd name="connsiteX3" fmla="*/ 998855 w 1268126"/>
                      <a:gd name="connsiteY3" fmla="*/ 799365 h 1039266"/>
                      <a:gd name="connsiteX4" fmla="*/ 286407 w 1268126"/>
                      <a:gd name="connsiteY4" fmla="*/ 782534 h 1039266"/>
                      <a:gd name="connsiteX5" fmla="*/ 262 w 1268126"/>
                      <a:gd name="connsiteY5" fmla="*/ 650491 h 1039266"/>
                      <a:gd name="connsiteX6" fmla="*/ 307 w 1268126"/>
                      <a:gd name="connsiteY6" fmla="*/ 0 h 1039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8126" h="1039266">
                        <a:moveTo>
                          <a:pt x="307" y="0"/>
                        </a:moveTo>
                        <a:lnTo>
                          <a:pt x="1268126" y="0"/>
                        </a:lnTo>
                        <a:cubicBezTo>
                          <a:pt x="1266226" y="219536"/>
                          <a:pt x="1267153" y="441576"/>
                          <a:pt x="1268081" y="658607"/>
                        </a:cubicBezTo>
                        <a:cubicBezTo>
                          <a:pt x="1247512" y="789674"/>
                          <a:pt x="1142840" y="853422"/>
                          <a:pt x="998855" y="799365"/>
                        </a:cubicBezTo>
                        <a:cubicBezTo>
                          <a:pt x="967261" y="1117730"/>
                          <a:pt x="284815" y="1126322"/>
                          <a:pt x="286407" y="782534"/>
                        </a:cubicBezTo>
                        <a:cubicBezTo>
                          <a:pt x="157381" y="832852"/>
                          <a:pt x="39530" y="779688"/>
                          <a:pt x="262" y="650491"/>
                        </a:cubicBezTo>
                        <a:cubicBezTo>
                          <a:pt x="-665" y="432826"/>
                          <a:pt x="1234" y="217665"/>
                          <a:pt x="307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2053842" y="2342412"/>
                    <a:ext cx="433034" cy="518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2053842" y="2259243"/>
                    <a:ext cx="433034" cy="518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2053842" y="2425581"/>
                    <a:ext cx="433034" cy="518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Rectangle 16"/>
                  <p:cNvSpPr/>
                  <p:nvPr/>
                </p:nvSpPr>
                <p:spPr>
                  <a:xfrm>
                    <a:off x="2283767" y="1246889"/>
                    <a:ext cx="230798" cy="147459"/>
                  </a:xfrm>
                  <a:custGeom>
                    <a:avLst/>
                    <a:gdLst>
                      <a:gd name="connsiteX0" fmla="*/ 0 w 691116"/>
                      <a:gd name="connsiteY0" fmla="*/ 0 h 478465"/>
                      <a:gd name="connsiteX1" fmla="*/ 691116 w 691116"/>
                      <a:gd name="connsiteY1" fmla="*/ 0 h 478465"/>
                      <a:gd name="connsiteX2" fmla="*/ 691116 w 691116"/>
                      <a:gd name="connsiteY2" fmla="*/ 478465 h 478465"/>
                      <a:gd name="connsiteX3" fmla="*/ 0 w 691116"/>
                      <a:gd name="connsiteY3" fmla="*/ 478465 h 478465"/>
                      <a:gd name="connsiteX4" fmla="*/ 0 w 691116"/>
                      <a:gd name="connsiteY4" fmla="*/ 0 h 478465"/>
                      <a:gd name="connsiteX0" fmla="*/ 180754 w 871870"/>
                      <a:gd name="connsiteY0" fmla="*/ 0 h 478465"/>
                      <a:gd name="connsiteX1" fmla="*/ 871870 w 871870"/>
                      <a:gd name="connsiteY1" fmla="*/ 0 h 478465"/>
                      <a:gd name="connsiteX2" fmla="*/ 871870 w 871870"/>
                      <a:gd name="connsiteY2" fmla="*/ 478465 h 478465"/>
                      <a:gd name="connsiteX3" fmla="*/ 0 w 871870"/>
                      <a:gd name="connsiteY3" fmla="*/ 170121 h 478465"/>
                      <a:gd name="connsiteX4" fmla="*/ 180754 w 871870"/>
                      <a:gd name="connsiteY4" fmla="*/ 0 h 478465"/>
                      <a:gd name="connsiteX0" fmla="*/ 167597 w 871870"/>
                      <a:gd name="connsiteY0" fmla="*/ 0 h 481754"/>
                      <a:gd name="connsiteX1" fmla="*/ 871870 w 871870"/>
                      <a:gd name="connsiteY1" fmla="*/ 3289 h 481754"/>
                      <a:gd name="connsiteX2" fmla="*/ 871870 w 871870"/>
                      <a:gd name="connsiteY2" fmla="*/ 481754 h 481754"/>
                      <a:gd name="connsiteX3" fmla="*/ 0 w 871870"/>
                      <a:gd name="connsiteY3" fmla="*/ 173410 h 481754"/>
                      <a:gd name="connsiteX4" fmla="*/ 167597 w 871870"/>
                      <a:gd name="connsiteY4" fmla="*/ 0 h 481754"/>
                      <a:gd name="connsiteX0" fmla="*/ 157729 w 862002"/>
                      <a:gd name="connsiteY0" fmla="*/ 0 h 481754"/>
                      <a:gd name="connsiteX1" fmla="*/ 862002 w 862002"/>
                      <a:gd name="connsiteY1" fmla="*/ 3289 h 481754"/>
                      <a:gd name="connsiteX2" fmla="*/ 862002 w 862002"/>
                      <a:gd name="connsiteY2" fmla="*/ 481754 h 481754"/>
                      <a:gd name="connsiteX3" fmla="*/ 0 w 862002"/>
                      <a:gd name="connsiteY3" fmla="*/ 150385 h 481754"/>
                      <a:gd name="connsiteX4" fmla="*/ 157729 w 862002"/>
                      <a:gd name="connsiteY4" fmla="*/ 0 h 481754"/>
                      <a:gd name="connsiteX0" fmla="*/ 157729 w 862002"/>
                      <a:gd name="connsiteY0" fmla="*/ 0 h 498200"/>
                      <a:gd name="connsiteX1" fmla="*/ 862002 w 862002"/>
                      <a:gd name="connsiteY1" fmla="*/ 3289 h 498200"/>
                      <a:gd name="connsiteX2" fmla="*/ 615311 w 862002"/>
                      <a:gd name="connsiteY2" fmla="*/ 498200 h 498200"/>
                      <a:gd name="connsiteX3" fmla="*/ 0 w 862002"/>
                      <a:gd name="connsiteY3" fmla="*/ 150385 h 498200"/>
                      <a:gd name="connsiteX4" fmla="*/ 157729 w 862002"/>
                      <a:gd name="connsiteY4" fmla="*/ 0 h 498200"/>
                      <a:gd name="connsiteX0" fmla="*/ 157729 w 776482"/>
                      <a:gd name="connsiteY0" fmla="*/ 0 h 498200"/>
                      <a:gd name="connsiteX1" fmla="*/ 776482 w 776482"/>
                      <a:gd name="connsiteY1" fmla="*/ 338789 h 498200"/>
                      <a:gd name="connsiteX2" fmla="*/ 615311 w 776482"/>
                      <a:gd name="connsiteY2" fmla="*/ 498200 h 498200"/>
                      <a:gd name="connsiteX3" fmla="*/ 0 w 776482"/>
                      <a:gd name="connsiteY3" fmla="*/ 150385 h 498200"/>
                      <a:gd name="connsiteX4" fmla="*/ 157729 w 776482"/>
                      <a:gd name="connsiteY4" fmla="*/ 0 h 498200"/>
                      <a:gd name="connsiteX0" fmla="*/ 157729 w 776482"/>
                      <a:gd name="connsiteY0" fmla="*/ 0 h 498200"/>
                      <a:gd name="connsiteX1" fmla="*/ 776482 w 776482"/>
                      <a:gd name="connsiteY1" fmla="*/ 338789 h 498200"/>
                      <a:gd name="connsiteX2" fmla="*/ 615311 w 776482"/>
                      <a:gd name="connsiteY2" fmla="*/ 498200 h 498200"/>
                      <a:gd name="connsiteX3" fmla="*/ 0 w 776482"/>
                      <a:gd name="connsiteY3" fmla="*/ 150385 h 498200"/>
                      <a:gd name="connsiteX4" fmla="*/ 157729 w 776482"/>
                      <a:gd name="connsiteY4" fmla="*/ 0 h 498200"/>
                      <a:gd name="connsiteX0" fmla="*/ 157729 w 776482"/>
                      <a:gd name="connsiteY0" fmla="*/ 0 h 498200"/>
                      <a:gd name="connsiteX1" fmla="*/ 776482 w 776482"/>
                      <a:gd name="connsiteY1" fmla="*/ 338789 h 498200"/>
                      <a:gd name="connsiteX2" fmla="*/ 615311 w 776482"/>
                      <a:gd name="connsiteY2" fmla="*/ 498200 h 498200"/>
                      <a:gd name="connsiteX3" fmla="*/ 0 w 776482"/>
                      <a:gd name="connsiteY3" fmla="*/ 150385 h 498200"/>
                      <a:gd name="connsiteX4" fmla="*/ 157729 w 776482"/>
                      <a:gd name="connsiteY4" fmla="*/ 0 h 498200"/>
                      <a:gd name="connsiteX0" fmla="*/ 157729 w 776482"/>
                      <a:gd name="connsiteY0" fmla="*/ 0 h 498200"/>
                      <a:gd name="connsiteX1" fmla="*/ 776482 w 776482"/>
                      <a:gd name="connsiteY1" fmla="*/ 338789 h 498200"/>
                      <a:gd name="connsiteX2" fmla="*/ 615311 w 776482"/>
                      <a:gd name="connsiteY2" fmla="*/ 498200 h 498200"/>
                      <a:gd name="connsiteX3" fmla="*/ 0 w 776482"/>
                      <a:gd name="connsiteY3" fmla="*/ 150385 h 498200"/>
                      <a:gd name="connsiteX4" fmla="*/ 157729 w 776482"/>
                      <a:gd name="connsiteY4" fmla="*/ 0 h 498200"/>
                      <a:gd name="connsiteX0" fmla="*/ 157729 w 776482"/>
                      <a:gd name="connsiteY0" fmla="*/ 0 h 498200"/>
                      <a:gd name="connsiteX1" fmla="*/ 776482 w 776482"/>
                      <a:gd name="connsiteY1" fmla="*/ 338789 h 498200"/>
                      <a:gd name="connsiteX2" fmla="*/ 615311 w 776482"/>
                      <a:gd name="connsiteY2" fmla="*/ 498200 h 498200"/>
                      <a:gd name="connsiteX3" fmla="*/ 0 w 776482"/>
                      <a:gd name="connsiteY3" fmla="*/ 150385 h 498200"/>
                      <a:gd name="connsiteX4" fmla="*/ 157729 w 776482"/>
                      <a:gd name="connsiteY4" fmla="*/ 0 h 498200"/>
                      <a:gd name="connsiteX0" fmla="*/ 170886 w 789639"/>
                      <a:gd name="connsiteY0" fmla="*/ 0 h 498200"/>
                      <a:gd name="connsiteX1" fmla="*/ 789639 w 789639"/>
                      <a:gd name="connsiteY1" fmla="*/ 338789 h 498200"/>
                      <a:gd name="connsiteX2" fmla="*/ 628468 w 789639"/>
                      <a:gd name="connsiteY2" fmla="*/ 498200 h 498200"/>
                      <a:gd name="connsiteX3" fmla="*/ 0 w 789639"/>
                      <a:gd name="connsiteY3" fmla="*/ 156963 h 498200"/>
                      <a:gd name="connsiteX4" fmla="*/ 170886 w 789639"/>
                      <a:gd name="connsiteY4" fmla="*/ 0 h 498200"/>
                      <a:gd name="connsiteX0" fmla="*/ 161018 w 779771"/>
                      <a:gd name="connsiteY0" fmla="*/ 0 h 498200"/>
                      <a:gd name="connsiteX1" fmla="*/ 779771 w 779771"/>
                      <a:gd name="connsiteY1" fmla="*/ 338789 h 498200"/>
                      <a:gd name="connsiteX2" fmla="*/ 618600 w 779771"/>
                      <a:gd name="connsiteY2" fmla="*/ 498200 h 498200"/>
                      <a:gd name="connsiteX3" fmla="*/ 0 w 779771"/>
                      <a:gd name="connsiteY3" fmla="*/ 156963 h 498200"/>
                      <a:gd name="connsiteX4" fmla="*/ 161018 w 779771"/>
                      <a:gd name="connsiteY4" fmla="*/ 0 h 498200"/>
                      <a:gd name="connsiteX0" fmla="*/ 161018 w 779771"/>
                      <a:gd name="connsiteY0" fmla="*/ 0 h 498200"/>
                      <a:gd name="connsiteX1" fmla="*/ 779771 w 779771"/>
                      <a:gd name="connsiteY1" fmla="*/ 338789 h 498200"/>
                      <a:gd name="connsiteX2" fmla="*/ 618600 w 779771"/>
                      <a:gd name="connsiteY2" fmla="*/ 498200 h 498200"/>
                      <a:gd name="connsiteX3" fmla="*/ 0 w 779771"/>
                      <a:gd name="connsiteY3" fmla="*/ 156963 h 498200"/>
                      <a:gd name="connsiteX4" fmla="*/ 161018 w 779771"/>
                      <a:gd name="connsiteY4" fmla="*/ 0 h 498200"/>
                      <a:gd name="connsiteX0" fmla="*/ 161018 w 779771"/>
                      <a:gd name="connsiteY0" fmla="*/ 0 h 498200"/>
                      <a:gd name="connsiteX1" fmla="*/ 779771 w 779771"/>
                      <a:gd name="connsiteY1" fmla="*/ 338789 h 498200"/>
                      <a:gd name="connsiteX2" fmla="*/ 618600 w 779771"/>
                      <a:gd name="connsiteY2" fmla="*/ 498200 h 498200"/>
                      <a:gd name="connsiteX3" fmla="*/ 0 w 779771"/>
                      <a:gd name="connsiteY3" fmla="*/ 156963 h 498200"/>
                      <a:gd name="connsiteX4" fmla="*/ 161018 w 779771"/>
                      <a:gd name="connsiteY4" fmla="*/ 0 h 498200"/>
                      <a:gd name="connsiteX0" fmla="*/ 161018 w 779771"/>
                      <a:gd name="connsiteY0" fmla="*/ 0 h 498200"/>
                      <a:gd name="connsiteX1" fmla="*/ 779771 w 779771"/>
                      <a:gd name="connsiteY1" fmla="*/ 338789 h 498200"/>
                      <a:gd name="connsiteX2" fmla="*/ 618600 w 779771"/>
                      <a:gd name="connsiteY2" fmla="*/ 498200 h 498200"/>
                      <a:gd name="connsiteX3" fmla="*/ 0 w 779771"/>
                      <a:gd name="connsiteY3" fmla="*/ 156963 h 498200"/>
                      <a:gd name="connsiteX4" fmla="*/ 161018 w 779771"/>
                      <a:gd name="connsiteY4" fmla="*/ 0 h 498200"/>
                      <a:gd name="connsiteX0" fmla="*/ 161018 w 779771"/>
                      <a:gd name="connsiteY0" fmla="*/ 0 h 498200"/>
                      <a:gd name="connsiteX1" fmla="*/ 779771 w 779771"/>
                      <a:gd name="connsiteY1" fmla="*/ 338789 h 498200"/>
                      <a:gd name="connsiteX2" fmla="*/ 618600 w 779771"/>
                      <a:gd name="connsiteY2" fmla="*/ 498200 h 498200"/>
                      <a:gd name="connsiteX3" fmla="*/ 0 w 779771"/>
                      <a:gd name="connsiteY3" fmla="*/ 156963 h 498200"/>
                      <a:gd name="connsiteX4" fmla="*/ 161018 w 779771"/>
                      <a:gd name="connsiteY4" fmla="*/ 0 h 498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771" h="498200">
                        <a:moveTo>
                          <a:pt x="161018" y="0"/>
                        </a:moveTo>
                        <a:cubicBezTo>
                          <a:pt x="288328" y="4386"/>
                          <a:pt x="636015" y="117315"/>
                          <a:pt x="779771" y="338789"/>
                        </a:cubicBezTo>
                        <a:lnTo>
                          <a:pt x="618600" y="498200"/>
                        </a:lnTo>
                        <a:cubicBezTo>
                          <a:pt x="479279" y="326346"/>
                          <a:pt x="159055" y="200539"/>
                          <a:pt x="0" y="156963"/>
                        </a:cubicBezTo>
                        <a:lnTo>
                          <a:pt x="161018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Rectangle 16"/>
                  <p:cNvSpPr/>
                  <p:nvPr/>
                </p:nvSpPr>
                <p:spPr>
                  <a:xfrm>
                    <a:off x="2497948" y="1399736"/>
                    <a:ext cx="89634" cy="149405"/>
                  </a:xfrm>
                  <a:custGeom>
                    <a:avLst/>
                    <a:gdLst>
                      <a:gd name="connsiteX0" fmla="*/ 0 w 691116"/>
                      <a:gd name="connsiteY0" fmla="*/ 0 h 478465"/>
                      <a:gd name="connsiteX1" fmla="*/ 691116 w 691116"/>
                      <a:gd name="connsiteY1" fmla="*/ 0 h 478465"/>
                      <a:gd name="connsiteX2" fmla="*/ 691116 w 691116"/>
                      <a:gd name="connsiteY2" fmla="*/ 478465 h 478465"/>
                      <a:gd name="connsiteX3" fmla="*/ 0 w 691116"/>
                      <a:gd name="connsiteY3" fmla="*/ 478465 h 478465"/>
                      <a:gd name="connsiteX4" fmla="*/ 0 w 691116"/>
                      <a:gd name="connsiteY4" fmla="*/ 0 h 478465"/>
                      <a:gd name="connsiteX0" fmla="*/ 180754 w 871870"/>
                      <a:gd name="connsiteY0" fmla="*/ 0 h 478465"/>
                      <a:gd name="connsiteX1" fmla="*/ 871870 w 871870"/>
                      <a:gd name="connsiteY1" fmla="*/ 0 h 478465"/>
                      <a:gd name="connsiteX2" fmla="*/ 871870 w 871870"/>
                      <a:gd name="connsiteY2" fmla="*/ 478465 h 478465"/>
                      <a:gd name="connsiteX3" fmla="*/ 0 w 871870"/>
                      <a:gd name="connsiteY3" fmla="*/ 170121 h 478465"/>
                      <a:gd name="connsiteX4" fmla="*/ 180754 w 871870"/>
                      <a:gd name="connsiteY4" fmla="*/ 0 h 478465"/>
                      <a:gd name="connsiteX0" fmla="*/ 167597 w 871870"/>
                      <a:gd name="connsiteY0" fmla="*/ 0 h 481754"/>
                      <a:gd name="connsiteX1" fmla="*/ 871870 w 871870"/>
                      <a:gd name="connsiteY1" fmla="*/ 3289 h 481754"/>
                      <a:gd name="connsiteX2" fmla="*/ 871870 w 871870"/>
                      <a:gd name="connsiteY2" fmla="*/ 481754 h 481754"/>
                      <a:gd name="connsiteX3" fmla="*/ 0 w 871870"/>
                      <a:gd name="connsiteY3" fmla="*/ 173410 h 481754"/>
                      <a:gd name="connsiteX4" fmla="*/ 167597 w 871870"/>
                      <a:gd name="connsiteY4" fmla="*/ 0 h 481754"/>
                      <a:gd name="connsiteX0" fmla="*/ 157729 w 862002"/>
                      <a:gd name="connsiteY0" fmla="*/ 0 h 481754"/>
                      <a:gd name="connsiteX1" fmla="*/ 862002 w 862002"/>
                      <a:gd name="connsiteY1" fmla="*/ 3289 h 481754"/>
                      <a:gd name="connsiteX2" fmla="*/ 862002 w 862002"/>
                      <a:gd name="connsiteY2" fmla="*/ 481754 h 481754"/>
                      <a:gd name="connsiteX3" fmla="*/ 0 w 862002"/>
                      <a:gd name="connsiteY3" fmla="*/ 150385 h 481754"/>
                      <a:gd name="connsiteX4" fmla="*/ 157729 w 862002"/>
                      <a:gd name="connsiteY4" fmla="*/ 0 h 481754"/>
                      <a:gd name="connsiteX0" fmla="*/ 157729 w 862002"/>
                      <a:gd name="connsiteY0" fmla="*/ 0 h 498200"/>
                      <a:gd name="connsiteX1" fmla="*/ 862002 w 862002"/>
                      <a:gd name="connsiteY1" fmla="*/ 3289 h 498200"/>
                      <a:gd name="connsiteX2" fmla="*/ 615311 w 862002"/>
                      <a:gd name="connsiteY2" fmla="*/ 498200 h 498200"/>
                      <a:gd name="connsiteX3" fmla="*/ 0 w 862002"/>
                      <a:gd name="connsiteY3" fmla="*/ 150385 h 498200"/>
                      <a:gd name="connsiteX4" fmla="*/ 157729 w 862002"/>
                      <a:gd name="connsiteY4" fmla="*/ 0 h 498200"/>
                      <a:gd name="connsiteX0" fmla="*/ 157729 w 776482"/>
                      <a:gd name="connsiteY0" fmla="*/ 0 h 498200"/>
                      <a:gd name="connsiteX1" fmla="*/ 776482 w 776482"/>
                      <a:gd name="connsiteY1" fmla="*/ 338789 h 498200"/>
                      <a:gd name="connsiteX2" fmla="*/ 615311 w 776482"/>
                      <a:gd name="connsiteY2" fmla="*/ 498200 h 498200"/>
                      <a:gd name="connsiteX3" fmla="*/ 0 w 776482"/>
                      <a:gd name="connsiteY3" fmla="*/ 150385 h 498200"/>
                      <a:gd name="connsiteX4" fmla="*/ 157729 w 776482"/>
                      <a:gd name="connsiteY4" fmla="*/ 0 h 498200"/>
                      <a:gd name="connsiteX0" fmla="*/ 157729 w 776482"/>
                      <a:gd name="connsiteY0" fmla="*/ 0 h 498200"/>
                      <a:gd name="connsiteX1" fmla="*/ 776482 w 776482"/>
                      <a:gd name="connsiteY1" fmla="*/ 338789 h 498200"/>
                      <a:gd name="connsiteX2" fmla="*/ 615311 w 776482"/>
                      <a:gd name="connsiteY2" fmla="*/ 498200 h 498200"/>
                      <a:gd name="connsiteX3" fmla="*/ 0 w 776482"/>
                      <a:gd name="connsiteY3" fmla="*/ 150385 h 498200"/>
                      <a:gd name="connsiteX4" fmla="*/ 157729 w 776482"/>
                      <a:gd name="connsiteY4" fmla="*/ 0 h 498200"/>
                      <a:gd name="connsiteX0" fmla="*/ 157729 w 776482"/>
                      <a:gd name="connsiteY0" fmla="*/ 0 h 498200"/>
                      <a:gd name="connsiteX1" fmla="*/ 776482 w 776482"/>
                      <a:gd name="connsiteY1" fmla="*/ 338789 h 498200"/>
                      <a:gd name="connsiteX2" fmla="*/ 615311 w 776482"/>
                      <a:gd name="connsiteY2" fmla="*/ 498200 h 498200"/>
                      <a:gd name="connsiteX3" fmla="*/ 0 w 776482"/>
                      <a:gd name="connsiteY3" fmla="*/ 150385 h 498200"/>
                      <a:gd name="connsiteX4" fmla="*/ 157729 w 776482"/>
                      <a:gd name="connsiteY4" fmla="*/ 0 h 498200"/>
                      <a:gd name="connsiteX0" fmla="*/ 157729 w 776482"/>
                      <a:gd name="connsiteY0" fmla="*/ 0 h 498200"/>
                      <a:gd name="connsiteX1" fmla="*/ 776482 w 776482"/>
                      <a:gd name="connsiteY1" fmla="*/ 338789 h 498200"/>
                      <a:gd name="connsiteX2" fmla="*/ 615311 w 776482"/>
                      <a:gd name="connsiteY2" fmla="*/ 498200 h 498200"/>
                      <a:gd name="connsiteX3" fmla="*/ 0 w 776482"/>
                      <a:gd name="connsiteY3" fmla="*/ 150385 h 498200"/>
                      <a:gd name="connsiteX4" fmla="*/ 157729 w 776482"/>
                      <a:gd name="connsiteY4" fmla="*/ 0 h 498200"/>
                      <a:gd name="connsiteX0" fmla="*/ 157729 w 776482"/>
                      <a:gd name="connsiteY0" fmla="*/ 0 h 498200"/>
                      <a:gd name="connsiteX1" fmla="*/ 776482 w 776482"/>
                      <a:gd name="connsiteY1" fmla="*/ 338789 h 498200"/>
                      <a:gd name="connsiteX2" fmla="*/ 615311 w 776482"/>
                      <a:gd name="connsiteY2" fmla="*/ 498200 h 498200"/>
                      <a:gd name="connsiteX3" fmla="*/ 0 w 776482"/>
                      <a:gd name="connsiteY3" fmla="*/ 150385 h 498200"/>
                      <a:gd name="connsiteX4" fmla="*/ 157729 w 776482"/>
                      <a:gd name="connsiteY4" fmla="*/ 0 h 498200"/>
                      <a:gd name="connsiteX0" fmla="*/ 170886 w 789639"/>
                      <a:gd name="connsiteY0" fmla="*/ 0 h 498200"/>
                      <a:gd name="connsiteX1" fmla="*/ 789639 w 789639"/>
                      <a:gd name="connsiteY1" fmla="*/ 338789 h 498200"/>
                      <a:gd name="connsiteX2" fmla="*/ 628468 w 789639"/>
                      <a:gd name="connsiteY2" fmla="*/ 498200 h 498200"/>
                      <a:gd name="connsiteX3" fmla="*/ 0 w 789639"/>
                      <a:gd name="connsiteY3" fmla="*/ 156963 h 498200"/>
                      <a:gd name="connsiteX4" fmla="*/ 170886 w 789639"/>
                      <a:gd name="connsiteY4" fmla="*/ 0 h 498200"/>
                      <a:gd name="connsiteX0" fmla="*/ 161018 w 779771"/>
                      <a:gd name="connsiteY0" fmla="*/ 0 h 498200"/>
                      <a:gd name="connsiteX1" fmla="*/ 779771 w 779771"/>
                      <a:gd name="connsiteY1" fmla="*/ 338789 h 498200"/>
                      <a:gd name="connsiteX2" fmla="*/ 618600 w 779771"/>
                      <a:gd name="connsiteY2" fmla="*/ 498200 h 498200"/>
                      <a:gd name="connsiteX3" fmla="*/ 0 w 779771"/>
                      <a:gd name="connsiteY3" fmla="*/ 156963 h 498200"/>
                      <a:gd name="connsiteX4" fmla="*/ 161018 w 779771"/>
                      <a:gd name="connsiteY4" fmla="*/ 0 h 498200"/>
                      <a:gd name="connsiteX0" fmla="*/ 161018 w 779771"/>
                      <a:gd name="connsiteY0" fmla="*/ 0 h 498200"/>
                      <a:gd name="connsiteX1" fmla="*/ 779771 w 779771"/>
                      <a:gd name="connsiteY1" fmla="*/ 338789 h 498200"/>
                      <a:gd name="connsiteX2" fmla="*/ 618600 w 779771"/>
                      <a:gd name="connsiteY2" fmla="*/ 498200 h 498200"/>
                      <a:gd name="connsiteX3" fmla="*/ 0 w 779771"/>
                      <a:gd name="connsiteY3" fmla="*/ 156963 h 498200"/>
                      <a:gd name="connsiteX4" fmla="*/ 161018 w 779771"/>
                      <a:gd name="connsiteY4" fmla="*/ 0 h 498200"/>
                      <a:gd name="connsiteX0" fmla="*/ 161018 w 779771"/>
                      <a:gd name="connsiteY0" fmla="*/ 0 h 498200"/>
                      <a:gd name="connsiteX1" fmla="*/ 779771 w 779771"/>
                      <a:gd name="connsiteY1" fmla="*/ 338789 h 498200"/>
                      <a:gd name="connsiteX2" fmla="*/ 618600 w 779771"/>
                      <a:gd name="connsiteY2" fmla="*/ 498200 h 498200"/>
                      <a:gd name="connsiteX3" fmla="*/ 0 w 779771"/>
                      <a:gd name="connsiteY3" fmla="*/ 156963 h 498200"/>
                      <a:gd name="connsiteX4" fmla="*/ 161018 w 779771"/>
                      <a:gd name="connsiteY4" fmla="*/ 0 h 498200"/>
                      <a:gd name="connsiteX0" fmla="*/ 161018 w 779771"/>
                      <a:gd name="connsiteY0" fmla="*/ 0 h 498200"/>
                      <a:gd name="connsiteX1" fmla="*/ 779771 w 779771"/>
                      <a:gd name="connsiteY1" fmla="*/ 338789 h 498200"/>
                      <a:gd name="connsiteX2" fmla="*/ 618600 w 779771"/>
                      <a:gd name="connsiteY2" fmla="*/ 498200 h 498200"/>
                      <a:gd name="connsiteX3" fmla="*/ 0 w 779771"/>
                      <a:gd name="connsiteY3" fmla="*/ 156963 h 498200"/>
                      <a:gd name="connsiteX4" fmla="*/ 161018 w 779771"/>
                      <a:gd name="connsiteY4" fmla="*/ 0 h 498200"/>
                      <a:gd name="connsiteX0" fmla="*/ 161018 w 779771"/>
                      <a:gd name="connsiteY0" fmla="*/ 0 h 498200"/>
                      <a:gd name="connsiteX1" fmla="*/ 779771 w 779771"/>
                      <a:gd name="connsiteY1" fmla="*/ 338789 h 498200"/>
                      <a:gd name="connsiteX2" fmla="*/ 618600 w 779771"/>
                      <a:gd name="connsiteY2" fmla="*/ 498200 h 498200"/>
                      <a:gd name="connsiteX3" fmla="*/ 0 w 779771"/>
                      <a:gd name="connsiteY3" fmla="*/ 156963 h 498200"/>
                      <a:gd name="connsiteX4" fmla="*/ 161018 w 779771"/>
                      <a:gd name="connsiteY4" fmla="*/ 0 h 498200"/>
                      <a:gd name="connsiteX0" fmla="*/ 473492 w 779771"/>
                      <a:gd name="connsiteY0" fmla="*/ 0 h 531092"/>
                      <a:gd name="connsiteX1" fmla="*/ 779771 w 779771"/>
                      <a:gd name="connsiteY1" fmla="*/ 371681 h 531092"/>
                      <a:gd name="connsiteX2" fmla="*/ 618600 w 779771"/>
                      <a:gd name="connsiteY2" fmla="*/ 531092 h 531092"/>
                      <a:gd name="connsiteX3" fmla="*/ 0 w 779771"/>
                      <a:gd name="connsiteY3" fmla="*/ 189855 h 531092"/>
                      <a:gd name="connsiteX4" fmla="*/ 473492 w 779771"/>
                      <a:gd name="connsiteY4" fmla="*/ 0 h 531092"/>
                      <a:gd name="connsiteX0" fmla="*/ 167596 w 473875"/>
                      <a:gd name="connsiteY0" fmla="*/ 0 h 531092"/>
                      <a:gd name="connsiteX1" fmla="*/ 473875 w 473875"/>
                      <a:gd name="connsiteY1" fmla="*/ 371681 h 531092"/>
                      <a:gd name="connsiteX2" fmla="*/ 312704 w 473875"/>
                      <a:gd name="connsiteY2" fmla="*/ 531092 h 531092"/>
                      <a:gd name="connsiteX3" fmla="*/ 0 w 473875"/>
                      <a:gd name="connsiteY3" fmla="*/ 163541 h 531092"/>
                      <a:gd name="connsiteX4" fmla="*/ 167596 w 473875"/>
                      <a:gd name="connsiteY4" fmla="*/ 0 h 531092"/>
                      <a:gd name="connsiteX0" fmla="*/ 167596 w 473875"/>
                      <a:gd name="connsiteY0" fmla="*/ 0 h 504778"/>
                      <a:gd name="connsiteX1" fmla="*/ 473875 w 473875"/>
                      <a:gd name="connsiteY1" fmla="*/ 371681 h 504778"/>
                      <a:gd name="connsiteX2" fmla="*/ 121930 w 473875"/>
                      <a:gd name="connsiteY2" fmla="*/ 504778 h 504778"/>
                      <a:gd name="connsiteX3" fmla="*/ 0 w 473875"/>
                      <a:gd name="connsiteY3" fmla="*/ 163541 h 504778"/>
                      <a:gd name="connsiteX4" fmla="*/ 167596 w 473875"/>
                      <a:gd name="connsiteY4" fmla="*/ 0 h 504778"/>
                      <a:gd name="connsiteX0" fmla="*/ 167596 w 302836"/>
                      <a:gd name="connsiteY0" fmla="*/ 0 h 504778"/>
                      <a:gd name="connsiteX1" fmla="*/ 302836 w 302836"/>
                      <a:gd name="connsiteY1" fmla="*/ 342078 h 504778"/>
                      <a:gd name="connsiteX2" fmla="*/ 121930 w 302836"/>
                      <a:gd name="connsiteY2" fmla="*/ 504778 h 504778"/>
                      <a:gd name="connsiteX3" fmla="*/ 0 w 302836"/>
                      <a:gd name="connsiteY3" fmla="*/ 163541 h 504778"/>
                      <a:gd name="connsiteX4" fmla="*/ 167596 w 302836"/>
                      <a:gd name="connsiteY4" fmla="*/ 0 h 504778"/>
                      <a:gd name="connsiteX0" fmla="*/ 167596 w 302836"/>
                      <a:gd name="connsiteY0" fmla="*/ 0 h 504778"/>
                      <a:gd name="connsiteX1" fmla="*/ 302836 w 302836"/>
                      <a:gd name="connsiteY1" fmla="*/ 342078 h 504778"/>
                      <a:gd name="connsiteX2" fmla="*/ 121930 w 302836"/>
                      <a:gd name="connsiteY2" fmla="*/ 504778 h 504778"/>
                      <a:gd name="connsiteX3" fmla="*/ 0 w 302836"/>
                      <a:gd name="connsiteY3" fmla="*/ 163541 h 504778"/>
                      <a:gd name="connsiteX4" fmla="*/ 167596 w 302836"/>
                      <a:gd name="connsiteY4" fmla="*/ 0 h 504778"/>
                      <a:gd name="connsiteX0" fmla="*/ 167596 w 302836"/>
                      <a:gd name="connsiteY0" fmla="*/ 0 h 504778"/>
                      <a:gd name="connsiteX1" fmla="*/ 302836 w 302836"/>
                      <a:gd name="connsiteY1" fmla="*/ 342078 h 504778"/>
                      <a:gd name="connsiteX2" fmla="*/ 121930 w 302836"/>
                      <a:gd name="connsiteY2" fmla="*/ 504778 h 504778"/>
                      <a:gd name="connsiteX3" fmla="*/ 0 w 302836"/>
                      <a:gd name="connsiteY3" fmla="*/ 163541 h 504778"/>
                      <a:gd name="connsiteX4" fmla="*/ 167596 w 302836"/>
                      <a:gd name="connsiteY4" fmla="*/ 0 h 504778"/>
                      <a:gd name="connsiteX0" fmla="*/ 167596 w 302836"/>
                      <a:gd name="connsiteY0" fmla="*/ 0 h 504778"/>
                      <a:gd name="connsiteX1" fmla="*/ 302836 w 302836"/>
                      <a:gd name="connsiteY1" fmla="*/ 342078 h 504778"/>
                      <a:gd name="connsiteX2" fmla="*/ 121930 w 302836"/>
                      <a:gd name="connsiteY2" fmla="*/ 504778 h 504778"/>
                      <a:gd name="connsiteX3" fmla="*/ 0 w 302836"/>
                      <a:gd name="connsiteY3" fmla="*/ 163541 h 504778"/>
                      <a:gd name="connsiteX4" fmla="*/ 167596 w 302836"/>
                      <a:gd name="connsiteY4" fmla="*/ 0 h 504778"/>
                      <a:gd name="connsiteX0" fmla="*/ 167596 w 302836"/>
                      <a:gd name="connsiteY0" fmla="*/ 0 h 504778"/>
                      <a:gd name="connsiteX1" fmla="*/ 302836 w 302836"/>
                      <a:gd name="connsiteY1" fmla="*/ 342078 h 504778"/>
                      <a:gd name="connsiteX2" fmla="*/ 121930 w 302836"/>
                      <a:gd name="connsiteY2" fmla="*/ 504778 h 504778"/>
                      <a:gd name="connsiteX3" fmla="*/ 0 w 302836"/>
                      <a:gd name="connsiteY3" fmla="*/ 163541 h 504778"/>
                      <a:gd name="connsiteX4" fmla="*/ 167596 w 302836"/>
                      <a:gd name="connsiteY4" fmla="*/ 0 h 504778"/>
                      <a:gd name="connsiteX0" fmla="*/ 167596 w 302836"/>
                      <a:gd name="connsiteY0" fmla="*/ 0 h 504778"/>
                      <a:gd name="connsiteX1" fmla="*/ 302836 w 302836"/>
                      <a:gd name="connsiteY1" fmla="*/ 342078 h 504778"/>
                      <a:gd name="connsiteX2" fmla="*/ 121930 w 302836"/>
                      <a:gd name="connsiteY2" fmla="*/ 504778 h 504778"/>
                      <a:gd name="connsiteX3" fmla="*/ 0 w 302836"/>
                      <a:gd name="connsiteY3" fmla="*/ 163541 h 504778"/>
                      <a:gd name="connsiteX4" fmla="*/ 167596 w 302836"/>
                      <a:gd name="connsiteY4" fmla="*/ 0 h 504778"/>
                      <a:gd name="connsiteX0" fmla="*/ 167596 w 302836"/>
                      <a:gd name="connsiteY0" fmla="*/ 0 h 504778"/>
                      <a:gd name="connsiteX1" fmla="*/ 302836 w 302836"/>
                      <a:gd name="connsiteY1" fmla="*/ 342078 h 504778"/>
                      <a:gd name="connsiteX2" fmla="*/ 121930 w 302836"/>
                      <a:gd name="connsiteY2" fmla="*/ 504778 h 504778"/>
                      <a:gd name="connsiteX3" fmla="*/ 0 w 302836"/>
                      <a:gd name="connsiteY3" fmla="*/ 163541 h 504778"/>
                      <a:gd name="connsiteX4" fmla="*/ 167596 w 302836"/>
                      <a:gd name="connsiteY4" fmla="*/ 0 h 504778"/>
                      <a:gd name="connsiteX0" fmla="*/ 167596 w 302836"/>
                      <a:gd name="connsiteY0" fmla="*/ 0 h 504778"/>
                      <a:gd name="connsiteX1" fmla="*/ 302836 w 302836"/>
                      <a:gd name="connsiteY1" fmla="*/ 342078 h 504778"/>
                      <a:gd name="connsiteX2" fmla="*/ 121930 w 302836"/>
                      <a:gd name="connsiteY2" fmla="*/ 504778 h 504778"/>
                      <a:gd name="connsiteX3" fmla="*/ 0 w 302836"/>
                      <a:gd name="connsiteY3" fmla="*/ 163541 h 504778"/>
                      <a:gd name="connsiteX4" fmla="*/ 167596 w 302836"/>
                      <a:gd name="connsiteY4" fmla="*/ 0 h 504778"/>
                      <a:gd name="connsiteX0" fmla="*/ 167596 w 302836"/>
                      <a:gd name="connsiteY0" fmla="*/ 0 h 504778"/>
                      <a:gd name="connsiteX1" fmla="*/ 302836 w 302836"/>
                      <a:gd name="connsiteY1" fmla="*/ 342078 h 504778"/>
                      <a:gd name="connsiteX2" fmla="*/ 121930 w 302836"/>
                      <a:gd name="connsiteY2" fmla="*/ 504778 h 504778"/>
                      <a:gd name="connsiteX3" fmla="*/ 0 w 302836"/>
                      <a:gd name="connsiteY3" fmla="*/ 163541 h 504778"/>
                      <a:gd name="connsiteX4" fmla="*/ 167596 w 302836"/>
                      <a:gd name="connsiteY4" fmla="*/ 0 h 504778"/>
                      <a:gd name="connsiteX0" fmla="*/ 167596 w 302836"/>
                      <a:gd name="connsiteY0" fmla="*/ 0 h 504778"/>
                      <a:gd name="connsiteX1" fmla="*/ 302836 w 302836"/>
                      <a:gd name="connsiteY1" fmla="*/ 342078 h 504778"/>
                      <a:gd name="connsiteX2" fmla="*/ 121930 w 302836"/>
                      <a:gd name="connsiteY2" fmla="*/ 504778 h 504778"/>
                      <a:gd name="connsiteX3" fmla="*/ 0 w 302836"/>
                      <a:gd name="connsiteY3" fmla="*/ 163541 h 504778"/>
                      <a:gd name="connsiteX4" fmla="*/ 167596 w 302836"/>
                      <a:gd name="connsiteY4" fmla="*/ 0 h 504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2836" h="504778">
                        <a:moveTo>
                          <a:pt x="167596" y="0"/>
                        </a:moveTo>
                        <a:cubicBezTo>
                          <a:pt x="242278" y="80037"/>
                          <a:pt x="297227" y="278486"/>
                          <a:pt x="302836" y="342078"/>
                        </a:cubicBezTo>
                        <a:lnTo>
                          <a:pt x="121930" y="504778"/>
                        </a:lnTo>
                        <a:cubicBezTo>
                          <a:pt x="114177" y="392130"/>
                          <a:pt x="76825" y="243297"/>
                          <a:pt x="0" y="163541"/>
                        </a:cubicBezTo>
                        <a:lnTo>
                          <a:pt x="167596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95" name="Group 94"/>
              <p:cNvGrpSpPr/>
              <p:nvPr/>
            </p:nvGrpSpPr>
            <p:grpSpPr>
              <a:xfrm>
                <a:off x="6190084" y="4232300"/>
                <a:ext cx="3108630" cy="1792606"/>
                <a:chOff x="6190084" y="4232300"/>
                <a:chExt cx="3108630" cy="1792606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6379800" y="5676897"/>
                  <a:ext cx="348009" cy="348009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6190084" y="4232300"/>
                  <a:ext cx="3108630" cy="1454086"/>
                  <a:chOff x="5867650" y="1996824"/>
                  <a:chExt cx="4526311" cy="2117220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6481392" y="1996824"/>
                    <a:ext cx="3912569" cy="2026051"/>
                    <a:chOff x="6235728" y="2190118"/>
                    <a:chExt cx="3912569" cy="2026051"/>
                  </a:xfrm>
                </p:grpSpPr>
                <p:sp>
                  <p:nvSpPr>
                    <p:cNvPr id="38" name="Rectangle 108"/>
                    <p:cNvSpPr/>
                    <p:nvPr/>
                  </p:nvSpPr>
                  <p:spPr>
                    <a:xfrm rot="15300000">
                      <a:off x="8363158" y="1889042"/>
                      <a:ext cx="1484064" cy="2086215"/>
                    </a:xfrm>
                    <a:custGeom>
                      <a:avLst/>
                      <a:gdLst>
                        <a:gd name="connsiteX0" fmla="*/ 0 w 1028326"/>
                        <a:gd name="connsiteY0" fmla="*/ 0 h 1542898"/>
                        <a:gd name="connsiteX1" fmla="*/ 1028326 w 1028326"/>
                        <a:gd name="connsiteY1" fmla="*/ 0 h 1542898"/>
                        <a:gd name="connsiteX2" fmla="*/ 1028326 w 1028326"/>
                        <a:gd name="connsiteY2" fmla="*/ 1542898 h 1542898"/>
                        <a:gd name="connsiteX3" fmla="*/ 0 w 1028326"/>
                        <a:gd name="connsiteY3" fmla="*/ 1542898 h 1542898"/>
                        <a:gd name="connsiteX4" fmla="*/ 0 w 1028326"/>
                        <a:gd name="connsiteY4" fmla="*/ 0 h 1542898"/>
                        <a:gd name="connsiteX0" fmla="*/ 0 w 1035610"/>
                        <a:gd name="connsiteY0" fmla="*/ 0 h 1542898"/>
                        <a:gd name="connsiteX1" fmla="*/ 1028326 w 1035610"/>
                        <a:gd name="connsiteY1" fmla="*/ 0 h 1542898"/>
                        <a:gd name="connsiteX2" fmla="*/ 1035610 w 1035610"/>
                        <a:gd name="connsiteY2" fmla="*/ 1177748 h 1542898"/>
                        <a:gd name="connsiteX3" fmla="*/ 1028326 w 1035610"/>
                        <a:gd name="connsiteY3" fmla="*/ 1542898 h 1542898"/>
                        <a:gd name="connsiteX4" fmla="*/ 0 w 1035610"/>
                        <a:gd name="connsiteY4" fmla="*/ 1542898 h 1542898"/>
                        <a:gd name="connsiteX5" fmla="*/ 0 w 1035610"/>
                        <a:gd name="connsiteY5" fmla="*/ 0 h 1542898"/>
                        <a:gd name="connsiteX0" fmla="*/ 0 w 1035610"/>
                        <a:gd name="connsiteY0" fmla="*/ 0 h 1542898"/>
                        <a:gd name="connsiteX1" fmla="*/ 1028326 w 1035610"/>
                        <a:gd name="connsiteY1" fmla="*/ 0 h 1542898"/>
                        <a:gd name="connsiteX2" fmla="*/ 1035610 w 1035610"/>
                        <a:gd name="connsiteY2" fmla="*/ 1177748 h 1542898"/>
                        <a:gd name="connsiteX3" fmla="*/ 0 w 1035610"/>
                        <a:gd name="connsiteY3" fmla="*/ 1542898 h 1542898"/>
                        <a:gd name="connsiteX4" fmla="*/ 0 w 1035610"/>
                        <a:gd name="connsiteY4" fmla="*/ 0 h 1542898"/>
                        <a:gd name="connsiteX0" fmla="*/ 12040 w 1047650"/>
                        <a:gd name="connsiteY0" fmla="*/ 0 h 1177748"/>
                        <a:gd name="connsiteX1" fmla="*/ 1040366 w 1047650"/>
                        <a:gd name="connsiteY1" fmla="*/ 0 h 1177748"/>
                        <a:gd name="connsiteX2" fmla="*/ 1047650 w 1047650"/>
                        <a:gd name="connsiteY2" fmla="*/ 1177748 h 1177748"/>
                        <a:gd name="connsiteX3" fmla="*/ 0 w 1047650"/>
                        <a:gd name="connsiteY3" fmla="*/ 940123 h 1177748"/>
                        <a:gd name="connsiteX4" fmla="*/ 12040 w 1047650"/>
                        <a:gd name="connsiteY4" fmla="*/ 0 h 1177748"/>
                        <a:gd name="connsiteX0" fmla="*/ 10147 w 1045757"/>
                        <a:gd name="connsiteY0" fmla="*/ 0 h 1177748"/>
                        <a:gd name="connsiteX1" fmla="*/ 1038473 w 1045757"/>
                        <a:gd name="connsiteY1" fmla="*/ 0 h 1177748"/>
                        <a:gd name="connsiteX2" fmla="*/ 1045757 w 1045757"/>
                        <a:gd name="connsiteY2" fmla="*/ 1177748 h 1177748"/>
                        <a:gd name="connsiteX3" fmla="*/ 0 w 1045757"/>
                        <a:gd name="connsiteY3" fmla="*/ 896255 h 1177748"/>
                        <a:gd name="connsiteX4" fmla="*/ 10147 w 1045757"/>
                        <a:gd name="connsiteY4" fmla="*/ 0 h 1177748"/>
                        <a:gd name="connsiteX0" fmla="*/ 10147 w 1044854"/>
                        <a:gd name="connsiteY0" fmla="*/ 0 h 1162715"/>
                        <a:gd name="connsiteX1" fmla="*/ 1038473 w 1044854"/>
                        <a:gd name="connsiteY1" fmla="*/ 0 h 1162715"/>
                        <a:gd name="connsiteX2" fmla="*/ 1044854 w 1044854"/>
                        <a:gd name="connsiteY2" fmla="*/ 1162715 h 1162715"/>
                        <a:gd name="connsiteX3" fmla="*/ 0 w 1044854"/>
                        <a:gd name="connsiteY3" fmla="*/ 896255 h 1162715"/>
                        <a:gd name="connsiteX4" fmla="*/ 10147 w 1044854"/>
                        <a:gd name="connsiteY4" fmla="*/ 0 h 1162715"/>
                        <a:gd name="connsiteX0" fmla="*/ 7682 w 1042389"/>
                        <a:gd name="connsiteY0" fmla="*/ 0 h 1162715"/>
                        <a:gd name="connsiteX1" fmla="*/ 1036008 w 1042389"/>
                        <a:gd name="connsiteY1" fmla="*/ 0 h 1162715"/>
                        <a:gd name="connsiteX2" fmla="*/ 1042389 w 1042389"/>
                        <a:gd name="connsiteY2" fmla="*/ 1162715 h 1162715"/>
                        <a:gd name="connsiteX3" fmla="*/ 0 w 1042389"/>
                        <a:gd name="connsiteY3" fmla="*/ 887055 h 1162715"/>
                        <a:gd name="connsiteX4" fmla="*/ 7682 w 1042389"/>
                        <a:gd name="connsiteY4" fmla="*/ 0 h 1162715"/>
                        <a:gd name="connsiteX0" fmla="*/ 7682 w 1040439"/>
                        <a:gd name="connsiteY0" fmla="*/ 0 h 912380"/>
                        <a:gd name="connsiteX1" fmla="*/ 1036008 w 1040439"/>
                        <a:gd name="connsiteY1" fmla="*/ 0 h 912380"/>
                        <a:gd name="connsiteX2" fmla="*/ 1040439 w 1040439"/>
                        <a:gd name="connsiteY2" fmla="*/ 912380 h 912380"/>
                        <a:gd name="connsiteX3" fmla="*/ 0 w 1040439"/>
                        <a:gd name="connsiteY3" fmla="*/ 887055 h 912380"/>
                        <a:gd name="connsiteX4" fmla="*/ 7682 w 1040439"/>
                        <a:gd name="connsiteY4" fmla="*/ 0 h 912380"/>
                        <a:gd name="connsiteX0" fmla="*/ 11877 w 1044634"/>
                        <a:gd name="connsiteY0" fmla="*/ 0 h 912380"/>
                        <a:gd name="connsiteX1" fmla="*/ 1040203 w 1044634"/>
                        <a:gd name="connsiteY1" fmla="*/ 0 h 912380"/>
                        <a:gd name="connsiteX2" fmla="*/ 1044634 w 1044634"/>
                        <a:gd name="connsiteY2" fmla="*/ 912380 h 912380"/>
                        <a:gd name="connsiteX3" fmla="*/ 0 w 1044634"/>
                        <a:gd name="connsiteY3" fmla="*/ 632832 h 912380"/>
                        <a:gd name="connsiteX4" fmla="*/ 11877 w 1044634"/>
                        <a:gd name="connsiteY4" fmla="*/ 0 h 912380"/>
                        <a:gd name="connsiteX0" fmla="*/ 11877 w 1080265"/>
                        <a:gd name="connsiteY0" fmla="*/ 0 h 1993999"/>
                        <a:gd name="connsiteX1" fmla="*/ 1040203 w 1080265"/>
                        <a:gd name="connsiteY1" fmla="*/ 0 h 1993999"/>
                        <a:gd name="connsiteX2" fmla="*/ 1080265 w 1080265"/>
                        <a:gd name="connsiteY2" fmla="*/ 1993999 h 1993999"/>
                        <a:gd name="connsiteX3" fmla="*/ 0 w 1080265"/>
                        <a:gd name="connsiteY3" fmla="*/ 632832 h 1993999"/>
                        <a:gd name="connsiteX4" fmla="*/ 11877 w 1080265"/>
                        <a:gd name="connsiteY4" fmla="*/ 0 h 1993999"/>
                        <a:gd name="connsiteX0" fmla="*/ 70 w 1068458"/>
                        <a:gd name="connsiteY0" fmla="*/ 0 h 1993999"/>
                        <a:gd name="connsiteX1" fmla="*/ 1028396 w 1068458"/>
                        <a:gd name="connsiteY1" fmla="*/ 0 h 1993999"/>
                        <a:gd name="connsiteX2" fmla="*/ 1068458 w 1068458"/>
                        <a:gd name="connsiteY2" fmla="*/ 1993999 h 1993999"/>
                        <a:gd name="connsiteX3" fmla="*/ 64334 w 1068458"/>
                        <a:gd name="connsiteY3" fmla="*/ 1706160 h 1993999"/>
                        <a:gd name="connsiteX4" fmla="*/ 70 w 1068458"/>
                        <a:gd name="connsiteY4" fmla="*/ 0 h 1993999"/>
                        <a:gd name="connsiteX0" fmla="*/ 70 w 1484064"/>
                        <a:gd name="connsiteY0" fmla="*/ 0 h 2086216"/>
                        <a:gd name="connsiteX1" fmla="*/ 1028396 w 1484064"/>
                        <a:gd name="connsiteY1" fmla="*/ 0 h 2086216"/>
                        <a:gd name="connsiteX2" fmla="*/ 1484064 w 1484064"/>
                        <a:gd name="connsiteY2" fmla="*/ 2086216 h 2086216"/>
                        <a:gd name="connsiteX3" fmla="*/ 64334 w 1484064"/>
                        <a:gd name="connsiteY3" fmla="*/ 1706160 h 2086216"/>
                        <a:gd name="connsiteX4" fmla="*/ 70 w 1484064"/>
                        <a:gd name="connsiteY4" fmla="*/ 0 h 2086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84064" h="2086216">
                          <a:moveTo>
                            <a:pt x="70" y="0"/>
                          </a:moveTo>
                          <a:lnTo>
                            <a:pt x="1028396" y="0"/>
                          </a:lnTo>
                          <a:lnTo>
                            <a:pt x="1484064" y="2086216"/>
                          </a:lnTo>
                          <a:lnTo>
                            <a:pt x="64334" y="1706160"/>
                          </a:lnTo>
                          <a:cubicBezTo>
                            <a:pt x="66895" y="1410475"/>
                            <a:pt x="-2491" y="295685"/>
                            <a:pt x="70" y="0"/>
                          </a:cubicBezTo>
                          <a:close/>
                        </a:path>
                      </a:pathLst>
                    </a:custGeom>
                    <a:solidFill>
                      <a:srgbClr val="59595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" name="Freeform 38"/>
                    <p:cNvSpPr/>
                    <p:nvPr/>
                  </p:nvSpPr>
                  <p:spPr>
                    <a:xfrm rot="15300000">
                      <a:off x="6550249" y="2595883"/>
                      <a:ext cx="1305765" cy="1934807"/>
                    </a:xfrm>
                    <a:custGeom>
                      <a:avLst/>
                      <a:gdLst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15576 w 1193164"/>
                        <a:gd name="connsiteY5" fmla="*/ 1402652 h 1751652"/>
                        <a:gd name="connsiteX6" fmla="*/ 15203 w 1193164"/>
                        <a:gd name="connsiteY6" fmla="*/ 1399133 h 1751652"/>
                        <a:gd name="connsiteX7" fmla="*/ 12996 w 1193164"/>
                        <a:gd name="connsiteY7" fmla="*/ 1395860 h 1751652"/>
                        <a:gd name="connsiteX8" fmla="*/ 0 w 1193164"/>
                        <a:gd name="connsiteY8" fmla="*/ 1331490 h 1751652"/>
                        <a:gd name="connsiteX9" fmla="*/ 0 w 1193164"/>
                        <a:gd name="connsiteY9" fmla="*/ 336666 h 1751652"/>
                        <a:gd name="connsiteX10" fmla="*/ 165371 w 1193164"/>
                        <a:gd name="connsiteY10" fmla="*/ 171295 h 1751652"/>
                        <a:gd name="connsiteX11" fmla="*/ 330742 w 1193164"/>
                        <a:gd name="connsiteY11" fmla="*/ 336666 h 1751652"/>
                        <a:gd name="connsiteX12" fmla="*/ 330742 w 1193164"/>
                        <a:gd name="connsiteY12" fmla="*/ 930909 h 1751652"/>
                        <a:gd name="connsiteX13" fmla="*/ 346034 w 1193164"/>
                        <a:gd name="connsiteY13" fmla="*/ 977785 h 1751652"/>
                        <a:gd name="connsiteX14" fmla="*/ 662892 w 1193164"/>
                        <a:gd name="connsiteY14" fmla="*/ 1063473 h 1751652"/>
                        <a:gd name="connsiteX15" fmla="*/ 761317 w 1193164"/>
                        <a:gd name="connsiteY15" fmla="*/ 491973 h 1751652"/>
                        <a:gd name="connsiteX16" fmla="*/ 523192 w 1193164"/>
                        <a:gd name="connsiteY16" fmla="*/ 412598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15576 w 1193164"/>
                        <a:gd name="connsiteY5" fmla="*/ 1402652 h 1751652"/>
                        <a:gd name="connsiteX6" fmla="*/ 15203 w 1193164"/>
                        <a:gd name="connsiteY6" fmla="*/ 1399133 h 1751652"/>
                        <a:gd name="connsiteX7" fmla="*/ 0 w 1193164"/>
                        <a:gd name="connsiteY7" fmla="*/ 1331490 h 1751652"/>
                        <a:gd name="connsiteX8" fmla="*/ 0 w 1193164"/>
                        <a:gd name="connsiteY8" fmla="*/ 336666 h 1751652"/>
                        <a:gd name="connsiteX9" fmla="*/ 165371 w 1193164"/>
                        <a:gd name="connsiteY9" fmla="*/ 171295 h 1751652"/>
                        <a:gd name="connsiteX10" fmla="*/ 330742 w 1193164"/>
                        <a:gd name="connsiteY10" fmla="*/ 336666 h 1751652"/>
                        <a:gd name="connsiteX11" fmla="*/ 330742 w 1193164"/>
                        <a:gd name="connsiteY11" fmla="*/ 930909 h 1751652"/>
                        <a:gd name="connsiteX12" fmla="*/ 346034 w 1193164"/>
                        <a:gd name="connsiteY12" fmla="*/ 977785 h 1751652"/>
                        <a:gd name="connsiteX13" fmla="*/ 662892 w 1193164"/>
                        <a:gd name="connsiteY13" fmla="*/ 1063473 h 1751652"/>
                        <a:gd name="connsiteX14" fmla="*/ 761317 w 1193164"/>
                        <a:gd name="connsiteY14" fmla="*/ 491973 h 1751652"/>
                        <a:gd name="connsiteX15" fmla="*/ 523192 w 1193164"/>
                        <a:gd name="connsiteY15" fmla="*/ 412598 h 1751652"/>
                        <a:gd name="connsiteX16" fmla="*/ 211990 w 1193164"/>
                        <a:gd name="connsiteY16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15576 w 1193164"/>
                        <a:gd name="connsiteY5" fmla="*/ 1402652 h 1751652"/>
                        <a:gd name="connsiteX6" fmla="*/ 0 w 1193164"/>
                        <a:gd name="connsiteY6" fmla="*/ 1331490 h 1751652"/>
                        <a:gd name="connsiteX7" fmla="*/ 0 w 1193164"/>
                        <a:gd name="connsiteY7" fmla="*/ 336666 h 1751652"/>
                        <a:gd name="connsiteX8" fmla="*/ 165371 w 1193164"/>
                        <a:gd name="connsiteY8" fmla="*/ 171295 h 1751652"/>
                        <a:gd name="connsiteX9" fmla="*/ 330742 w 1193164"/>
                        <a:gd name="connsiteY9" fmla="*/ 336666 h 1751652"/>
                        <a:gd name="connsiteX10" fmla="*/ 330742 w 1193164"/>
                        <a:gd name="connsiteY10" fmla="*/ 930909 h 1751652"/>
                        <a:gd name="connsiteX11" fmla="*/ 346034 w 1193164"/>
                        <a:gd name="connsiteY11" fmla="*/ 977785 h 1751652"/>
                        <a:gd name="connsiteX12" fmla="*/ 662892 w 1193164"/>
                        <a:gd name="connsiteY12" fmla="*/ 1063473 h 1751652"/>
                        <a:gd name="connsiteX13" fmla="*/ 761317 w 1193164"/>
                        <a:gd name="connsiteY13" fmla="*/ 491973 h 1751652"/>
                        <a:gd name="connsiteX14" fmla="*/ 523192 w 1193164"/>
                        <a:gd name="connsiteY14" fmla="*/ 412598 h 1751652"/>
                        <a:gd name="connsiteX15" fmla="*/ 211990 w 1193164"/>
                        <a:gd name="connsiteY15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15576 w 1193164"/>
                        <a:gd name="connsiteY6" fmla="*/ 1402652 h 1751652"/>
                        <a:gd name="connsiteX7" fmla="*/ 0 w 1193164"/>
                        <a:gd name="connsiteY7" fmla="*/ 1331490 h 1751652"/>
                        <a:gd name="connsiteX8" fmla="*/ 0 w 1193164"/>
                        <a:gd name="connsiteY8" fmla="*/ 336666 h 1751652"/>
                        <a:gd name="connsiteX9" fmla="*/ 165371 w 1193164"/>
                        <a:gd name="connsiteY9" fmla="*/ 171295 h 1751652"/>
                        <a:gd name="connsiteX10" fmla="*/ 330742 w 1193164"/>
                        <a:gd name="connsiteY10" fmla="*/ 336666 h 1751652"/>
                        <a:gd name="connsiteX11" fmla="*/ 330742 w 1193164"/>
                        <a:gd name="connsiteY11" fmla="*/ 930909 h 1751652"/>
                        <a:gd name="connsiteX12" fmla="*/ 346034 w 1193164"/>
                        <a:gd name="connsiteY12" fmla="*/ 977785 h 1751652"/>
                        <a:gd name="connsiteX13" fmla="*/ 662892 w 1193164"/>
                        <a:gd name="connsiteY13" fmla="*/ 1063473 h 1751652"/>
                        <a:gd name="connsiteX14" fmla="*/ 761317 w 1193164"/>
                        <a:gd name="connsiteY14" fmla="*/ 491973 h 1751652"/>
                        <a:gd name="connsiteX15" fmla="*/ 523192 w 1193164"/>
                        <a:gd name="connsiteY15" fmla="*/ 412598 h 1751652"/>
                        <a:gd name="connsiteX16" fmla="*/ 211990 w 1193164"/>
                        <a:gd name="connsiteY16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15576 w 1193164"/>
                        <a:gd name="connsiteY6" fmla="*/ 1402652 h 1751652"/>
                        <a:gd name="connsiteX7" fmla="*/ 0 w 1193164"/>
                        <a:gd name="connsiteY7" fmla="*/ 1331490 h 1751652"/>
                        <a:gd name="connsiteX8" fmla="*/ 0 w 1193164"/>
                        <a:gd name="connsiteY8" fmla="*/ 336666 h 1751652"/>
                        <a:gd name="connsiteX9" fmla="*/ 165371 w 1193164"/>
                        <a:gd name="connsiteY9" fmla="*/ 171295 h 1751652"/>
                        <a:gd name="connsiteX10" fmla="*/ 330742 w 1193164"/>
                        <a:gd name="connsiteY10" fmla="*/ 336666 h 1751652"/>
                        <a:gd name="connsiteX11" fmla="*/ 330742 w 1193164"/>
                        <a:gd name="connsiteY11" fmla="*/ 930909 h 1751652"/>
                        <a:gd name="connsiteX12" fmla="*/ 346034 w 1193164"/>
                        <a:gd name="connsiteY12" fmla="*/ 977785 h 1751652"/>
                        <a:gd name="connsiteX13" fmla="*/ 662892 w 1193164"/>
                        <a:gd name="connsiteY13" fmla="*/ 1063473 h 1751652"/>
                        <a:gd name="connsiteX14" fmla="*/ 761317 w 1193164"/>
                        <a:gd name="connsiteY14" fmla="*/ 491973 h 1751652"/>
                        <a:gd name="connsiteX15" fmla="*/ 523192 w 1193164"/>
                        <a:gd name="connsiteY15" fmla="*/ 412598 h 1751652"/>
                        <a:gd name="connsiteX16" fmla="*/ 211990 w 1193164"/>
                        <a:gd name="connsiteY16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0 w 1193164"/>
                        <a:gd name="connsiteY6" fmla="*/ 1331490 h 1751652"/>
                        <a:gd name="connsiteX7" fmla="*/ 0 w 1193164"/>
                        <a:gd name="connsiteY7" fmla="*/ 336666 h 1751652"/>
                        <a:gd name="connsiteX8" fmla="*/ 165371 w 1193164"/>
                        <a:gd name="connsiteY8" fmla="*/ 171295 h 1751652"/>
                        <a:gd name="connsiteX9" fmla="*/ 330742 w 1193164"/>
                        <a:gd name="connsiteY9" fmla="*/ 336666 h 1751652"/>
                        <a:gd name="connsiteX10" fmla="*/ 330742 w 1193164"/>
                        <a:gd name="connsiteY10" fmla="*/ 930909 h 1751652"/>
                        <a:gd name="connsiteX11" fmla="*/ 346034 w 1193164"/>
                        <a:gd name="connsiteY11" fmla="*/ 977785 h 1751652"/>
                        <a:gd name="connsiteX12" fmla="*/ 662892 w 1193164"/>
                        <a:gd name="connsiteY12" fmla="*/ 1063473 h 1751652"/>
                        <a:gd name="connsiteX13" fmla="*/ 761317 w 1193164"/>
                        <a:gd name="connsiteY13" fmla="*/ 491973 h 1751652"/>
                        <a:gd name="connsiteX14" fmla="*/ 523192 w 1193164"/>
                        <a:gd name="connsiteY14" fmla="*/ 412598 h 1751652"/>
                        <a:gd name="connsiteX15" fmla="*/ 211990 w 1193164"/>
                        <a:gd name="connsiteY15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0 w 1193164"/>
                        <a:gd name="connsiteY6" fmla="*/ 1331490 h 1751652"/>
                        <a:gd name="connsiteX7" fmla="*/ 0 w 1193164"/>
                        <a:gd name="connsiteY7" fmla="*/ 336666 h 1751652"/>
                        <a:gd name="connsiteX8" fmla="*/ 165371 w 1193164"/>
                        <a:gd name="connsiteY8" fmla="*/ 171295 h 1751652"/>
                        <a:gd name="connsiteX9" fmla="*/ 330742 w 1193164"/>
                        <a:gd name="connsiteY9" fmla="*/ 336666 h 1751652"/>
                        <a:gd name="connsiteX10" fmla="*/ 330742 w 1193164"/>
                        <a:gd name="connsiteY10" fmla="*/ 930909 h 1751652"/>
                        <a:gd name="connsiteX11" fmla="*/ 346034 w 1193164"/>
                        <a:gd name="connsiteY11" fmla="*/ 977785 h 1751652"/>
                        <a:gd name="connsiteX12" fmla="*/ 662892 w 1193164"/>
                        <a:gd name="connsiteY12" fmla="*/ 1063473 h 1751652"/>
                        <a:gd name="connsiteX13" fmla="*/ 761317 w 1193164"/>
                        <a:gd name="connsiteY13" fmla="*/ 491973 h 1751652"/>
                        <a:gd name="connsiteX14" fmla="*/ 523192 w 1193164"/>
                        <a:gd name="connsiteY14" fmla="*/ 412598 h 1751652"/>
                        <a:gd name="connsiteX15" fmla="*/ 211990 w 1193164"/>
                        <a:gd name="connsiteY15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0 w 1193164"/>
                        <a:gd name="connsiteY6" fmla="*/ 1331490 h 1751652"/>
                        <a:gd name="connsiteX7" fmla="*/ 0 w 1193164"/>
                        <a:gd name="connsiteY7" fmla="*/ 336666 h 1751652"/>
                        <a:gd name="connsiteX8" fmla="*/ 165371 w 1193164"/>
                        <a:gd name="connsiteY8" fmla="*/ 171295 h 1751652"/>
                        <a:gd name="connsiteX9" fmla="*/ 330742 w 1193164"/>
                        <a:gd name="connsiteY9" fmla="*/ 336666 h 1751652"/>
                        <a:gd name="connsiteX10" fmla="*/ 330742 w 1193164"/>
                        <a:gd name="connsiteY10" fmla="*/ 930909 h 1751652"/>
                        <a:gd name="connsiteX11" fmla="*/ 346034 w 1193164"/>
                        <a:gd name="connsiteY11" fmla="*/ 977785 h 1751652"/>
                        <a:gd name="connsiteX12" fmla="*/ 662892 w 1193164"/>
                        <a:gd name="connsiteY12" fmla="*/ 1063473 h 1751652"/>
                        <a:gd name="connsiteX13" fmla="*/ 761317 w 1193164"/>
                        <a:gd name="connsiteY13" fmla="*/ 491973 h 1751652"/>
                        <a:gd name="connsiteX14" fmla="*/ 523192 w 1193164"/>
                        <a:gd name="connsiteY14" fmla="*/ 412598 h 1751652"/>
                        <a:gd name="connsiteX15" fmla="*/ 211990 w 1193164"/>
                        <a:gd name="connsiteY15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0 w 1193164"/>
                        <a:gd name="connsiteY6" fmla="*/ 1331490 h 1751652"/>
                        <a:gd name="connsiteX7" fmla="*/ 0 w 1193164"/>
                        <a:gd name="connsiteY7" fmla="*/ 336666 h 1751652"/>
                        <a:gd name="connsiteX8" fmla="*/ 165371 w 1193164"/>
                        <a:gd name="connsiteY8" fmla="*/ 171295 h 1751652"/>
                        <a:gd name="connsiteX9" fmla="*/ 330742 w 1193164"/>
                        <a:gd name="connsiteY9" fmla="*/ 336666 h 1751652"/>
                        <a:gd name="connsiteX10" fmla="*/ 330742 w 1193164"/>
                        <a:gd name="connsiteY10" fmla="*/ 930909 h 1751652"/>
                        <a:gd name="connsiteX11" fmla="*/ 346034 w 1193164"/>
                        <a:gd name="connsiteY11" fmla="*/ 977785 h 1751652"/>
                        <a:gd name="connsiteX12" fmla="*/ 662892 w 1193164"/>
                        <a:gd name="connsiteY12" fmla="*/ 1063473 h 1751652"/>
                        <a:gd name="connsiteX13" fmla="*/ 761317 w 1193164"/>
                        <a:gd name="connsiteY13" fmla="*/ 491973 h 1751652"/>
                        <a:gd name="connsiteX14" fmla="*/ 523192 w 1193164"/>
                        <a:gd name="connsiteY14" fmla="*/ 412598 h 1751652"/>
                        <a:gd name="connsiteX15" fmla="*/ 211990 w 1193164"/>
                        <a:gd name="connsiteY15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0 w 1193164"/>
                        <a:gd name="connsiteY6" fmla="*/ 1331490 h 1751652"/>
                        <a:gd name="connsiteX7" fmla="*/ 0 w 1193164"/>
                        <a:gd name="connsiteY7" fmla="*/ 336666 h 1751652"/>
                        <a:gd name="connsiteX8" fmla="*/ 165371 w 1193164"/>
                        <a:gd name="connsiteY8" fmla="*/ 171295 h 1751652"/>
                        <a:gd name="connsiteX9" fmla="*/ 330742 w 1193164"/>
                        <a:gd name="connsiteY9" fmla="*/ 336666 h 1751652"/>
                        <a:gd name="connsiteX10" fmla="*/ 330742 w 1193164"/>
                        <a:gd name="connsiteY10" fmla="*/ 930909 h 1751652"/>
                        <a:gd name="connsiteX11" fmla="*/ 346034 w 1193164"/>
                        <a:gd name="connsiteY11" fmla="*/ 977785 h 1751652"/>
                        <a:gd name="connsiteX12" fmla="*/ 662892 w 1193164"/>
                        <a:gd name="connsiteY12" fmla="*/ 1063473 h 1751652"/>
                        <a:gd name="connsiteX13" fmla="*/ 761317 w 1193164"/>
                        <a:gd name="connsiteY13" fmla="*/ 491973 h 1751652"/>
                        <a:gd name="connsiteX14" fmla="*/ 523192 w 1193164"/>
                        <a:gd name="connsiteY14" fmla="*/ 412598 h 1751652"/>
                        <a:gd name="connsiteX15" fmla="*/ 211990 w 1193164"/>
                        <a:gd name="connsiteY15" fmla="*/ 0 h 1751652"/>
                        <a:gd name="connsiteX0" fmla="*/ 211990 w 1193164"/>
                        <a:gd name="connsiteY0" fmla="*/ 0 h 1770615"/>
                        <a:gd name="connsiteX1" fmla="*/ 1001400 w 1193164"/>
                        <a:gd name="connsiteY1" fmla="*/ 307888 h 1770615"/>
                        <a:gd name="connsiteX2" fmla="*/ 1193117 w 1193164"/>
                        <a:gd name="connsiteY2" fmla="*/ 1145936 h 1770615"/>
                        <a:gd name="connsiteX3" fmla="*/ 702950 w 1193164"/>
                        <a:gd name="connsiteY3" fmla="*/ 1770615 h 1770615"/>
                        <a:gd name="connsiteX4" fmla="*/ 97690 w 1193164"/>
                        <a:gd name="connsiteY4" fmla="*/ 1770615 h 1770615"/>
                        <a:gd name="connsiteX5" fmla="*/ 88218 w 1193164"/>
                        <a:gd name="connsiteY5" fmla="*/ 1695211 h 1770615"/>
                        <a:gd name="connsiteX6" fmla="*/ 0 w 1193164"/>
                        <a:gd name="connsiteY6" fmla="*/ 1350453 h 1770615"/>
                        <a:gd name="connsiteX7" fmla="*/ 0 w 1193164"/>
                        <a:gd name="connsiteY7" fmla="*/ 355629 h 1770615"/>
                        <a:gd name="connsiteX8" fmla="*/ 165371 w 1193164"/>
                        <a:gd name="connsiteY8" fmla="*/ 190258 h 1770615"/>
                        <a:gd name="connsiteX9" fmla="*/ 330742 w 1193164"/>
                        <a:gd name="connsiteY9" fmla="*/ 355629 h 1770615"/>
                        <a:gd name="connsiteX10" fmla="*/ 330742 w 1193164"/>
                        <a:gd name="connsiteY10" fmla="*/ 949872 h 1770615"/>
                        <a:gd name="connsiteX11" fmla="*/ 346034 w 1193164"/>
                        <a:gd name="connsiteY11" fmla="*/ 996748 h 1770615"/>
                        <a:gd name="connsiteX12" fmla="*/ 662892 w 1193164"/>
                        <a:gd name="connsiteY12" fmla="*/ 1082436 h 1770615"/>
                        <a:gd name="connsiteX13" fmla="*/ 761317 w 1193164"/>
                        <a:gd name="connsiteY13" fmla="*/ 510936 h 1770615"/>
                        <a:gd name="connsiteX14" fmla="*/ 523192 w 1193164"/>
                        <a:gd name="connsiteY14" fmla="*/ 431561 h 1770615"/>
                        <a:gd name="connsiteX15" fmla="*/ 211990 w 1193164"/>
                        <a:gd name="connsiteY15" fmla="*/ 0 h 1770615"/>
                        <a:gd name="connsiteX0" fmla="*/ 211990 w 1193164"/>
                        <a:gd name="connsiteY0" fmla="*/ 0 h 1770615"/>
                        <a:gd name="connsiteX1" fmla="*/ 1001400 w 1193164"/>
                        <a:gd name="connsiteY1" fmla="*/ 307888 h 1770615"/>
                        <a:gd name="connsiteX2" fmla="*/ 1193117 w 1193164"/>
                        <a:gd name="connsiteY2" fmla="*/ 1145936 h 1770615"/>
                        <a:gd name="connsiteX3" fmla="*/ 702950 w 1193164"/>
                        <a:gd name="connsiteY3" fmla="*/ 1770615 h 1770615"/>
                        <a:gd name="connsiteX4" fmla="*/ 97690 w 1193164"/>
                        <a:gd name="connsiteY4" fmla="*/ 1770615 h 1770615"/>
                        <a:gd name="connsiteX5" fmla="*/ 88218 w 1193164"/>
                        <a:gd name="connsiteY5" fmla="*/ 1695211 h 1770615"/>
                        <a:gd name="connsiteX6" fmla="*/ 0 w 1193164"/>
                        <a:gd name="connsiteY6" fmla="*/ 1350453 h 1770615"/>
                        <a:gd name="connsiteX7" fmla="*/ 0 w 1193164"/>
                        <a:gd name="connsiteY7" fmla="*/ 355629 h 1770615"/>
                        <a:gd name="connsiteX8" fmla="*/ 165371 w 1193164"/>
                        <a:gd name="connsiteY8" fmla="*/ 190258 h 1770615"/>
                        <a:gd name="connsiteX9" fmla="*/ 330742 w 1193164"/>
                        <a:gd name="connsiteY9" fmla="*/ 355629 h 1770615"/>
                        <a:gd name="connsiteX10" fmla="*/ 330742 w 1193164"/>
                        <a:gd name="connsiteY10" fmla="*/ 949872 h 1770615"/>
                        <a:gd name="connsiteX11" fmla="*/ 346034 w 1193164"/>
                        <a:gd name="connsiteY11" fmla="*/ 996748 h 1770615"/>
                        <a:gd name="connsiteX12" fmla="*/ 662892 w 1193164"/>
                        <a:gd name="connsiteY12" fmla="*/ 1082436 h 1770615"/>
                        <a:gd name="connsiteX13" fmla="*/ 761317 w 1193164"/>
                        <a:gd name="connsiteY13" fmla="*/ 510936 h 1770615"/>
                        <a:gd name="connsiteX14" fmla="*/ 533858 w 1193164"/>
                        <a:gd name="connsiteY14" fmla="*/ 428005 h 1770615"/>
                        <a:gd name="connsiteX15" fmla="*/ 211990 w 1193164"/>
                        <a:gd name="connsiteY15" fmla="*/ 0 h 1770615"/>
                        <a:gd name="connsiteX0" fmla="*/ 211990 w 1193164"/>
                        <a:gd name="connsiteY0" fmla="*/ 0 h 1770615"/>
                        <a:gd name="connsiteX1" fmla="*/ 1001400 w 1193164"/>
                        <a:gd name="connsiteY1" fmla="*/ 307888 h 1770615"/>
                        <a:gd name="connsiteX2" fmla="*/ 1193117 w 1193164"/>
                        <a:gd name="connsiteY2" fmla="*/ 1145936 h 1770615"/>
                        <a:gd name="connsiteX3" fmla="*/ 702950 w 1193164"/>
                        <a:gd name="connsiteY3" fmla="*/ 1770615 h 1770615"/>
                        <a:gd name="connsiteX4" fmla="*/ 97690 w 1193164"/>
                        <a:gd name="connsiteY4" fmla="*/ 1770615 h 1770615"/>
                        <a:gd name="connsiteX5" fmla="*/ 88218 w 1193164"/>
                        <a:gd name="connsiteY5" fmla="*/ 1695211 h 1770615"/>
                        <a:gd name="connsiteX6" fmla="*/ 0 w 1193164"/>
                        <a:gd name="connsiteY6" fmla="*/ 1350453 h 1770615"/>
                        <a:gd name="connsiteX7" fmla="*/ 0 w 1193164"/>
                        <a:gd name="connsiteY7" fmla="*/ 355629 h 1770615"/>
                        <a:gd name="connsiteX8" fmla="*/ 330742 w 1193164"/>
                        <a:gd name="connsiteY8" fmla="*/ 355629 h 1770615"/>
                        <a:gd name="connsiteX9" fmla="*/ 330742 w 1193164"/>
                        <a:gd name="connsiteY9" fmla="*/ 949872 h 1770615"/>
                        <a:gd name="connsiteX10" fmla="*/ 346034 w 1193164"/>
                        <a:gd name="connsiteY10" fmla="*/ 996748 h 1770615"/>
                        <a:gd name="connsiteX11" fmla="*/ 662892 w 1193164"/>
                        <a:gd name="connsiteY11" fmla="*/ 1082436 h 1770615"/>
                        <a:gd name="connsiteX12" fmla="*/ 761317 w 1193164"/>
                        <a:gd name="connsiteY12" fmla="*/ 510936 h 1770615"/>
                        <a:gd name="connsiteX13" fmla="*/ 533858 w 1193164"/>
                        <a:gd name="connsiteY13" fmla="*/ 428005 h 1770615"/>
                        <a:gd name="connsiteX14" fmla="*/ 211990 w 1193164"/>
                        <a:gd name="connsiteY14" fmla="*/ 0 h 1770615"/>
                        <a:gd name="connsiteX0" fmla="*/ 211990 w 1193164"/>
                        <a:gd name="connsiteY0" fmla="*/ 0 h 1770615"/>
                        <a:gd name="connsiteX1" fmla="*/ 1001400 w 1193164"/>
                        <a:gd name="connsiteY1" fmla="*/ 307888 h 1770615"/>
                        <a:gd name="connsiteX2" fmla="*/ 1193117 w 1193164"/>
                        <a:gd name="connsiteY2" fmla="*/ 1145936 h 1770615"/>
                        <a:gd name="connsiteX3" fmla="*/ 702950 w 1193164"/>
                        <a:gd name="connsiteY3" fmla="*/ 1770615 h 1770615"/>
                        <a:gd name="connsiteX4" fmla="*/ 97690 w 1193164"/>
                        <a:gd name="connsiteY4" fmla="*/ 1770615 h 1770615"/>
                        <a:gd name="connsiteX5" fmla="*/ 88218 w 1193164"/>
                        <a:gd name="connsiteY5" fmla="*/ 1695211 h 1770615"/>
                        <a:gd name="connsiteX6" fmla="*/ 0 w 1193164"/>
                        <a:gd name="connsiteY6" fmla="*/ 1350453 h 1770615"/>
                        <a:gd name="connsiteX7" fmla="*/ 0 w 1193164"/>
                        <a:gd name="connsiteY7" fmla="*/ 355629 h 1770615"/>
                        <a:gd name="connsiteX8" fmla="*/ 330742 w 1193164"/>
                        <a:gd name="connsiteY8" fmla="*/ 949872 h 1770615"/>
                        <a:gd name="connsiteX9" fmla="*/ 346034 w 1193164"/>
                        <a:gd name="connsiteY9" fmla="*/ 996748 h 1770615"/>
                        <a:gd name="connsiteX10" fmla="*/ 662892 w 1193164"/>
                        <a:gd name="connsiteY10" fmla="*/ 1082436 h 1770615"/>
                        <a:gd name="connsiteX11" fmla="*/ 761317 w 1193164"/>
                        <a:gd name="connsiteY11" fmla="*/ 510936 h 1770615"/>
                        <a:gd name="connsiteX12" fmla="*/ 533858 w 1193164"/>
                        <a:gd name="connsiteY12" fmla="*/ 428005 h 1770615"/>
                        <a:gd name="connsiteX13" fmla="*/ 211990 w 1193164"/>
                        <a:gd name="connsiteY13" fmla="*/ 0 h 1770615"/>
                        <a:gd name="connsiteX0" fmla="*/ 211990 w 1193164"/>
                        <a:gd name="connsiteY0" fmla="*/ 0 h 1770615"/>
                        <a:gd name="connsiteX1" fmla="*/ 1001400 w 1193164"/>
                        <a:gd name="connsiteY1" fmla="*/ 307888 h 1770615"/>
                        <a:gd name="connsiteX2" fmla="*/ 1193117 w 1193164"/>
                        <a:gd name="connsiteY2" fmla="*/ 1145936 h 1770615"/>
                        <a:gd name="connsiteX3" fmla="*/ 702950 w 1193164"/>
                        <a:gd name="connsiteY3" fmla="*/ 1770615 h 1770615"/>
                        <a:gd name="connsiteX4" fmla="*/ 97690 w 1193164"/>
                        <a:gd name="connsiteY4" fmla="*/ 1770615 h 1770615"/>
                        <a:gd name="connsiteX5" fmla="*/ 88218 w 1193164"/>
                        <a:gd name="connsiteY5" fmla="*/ 1695211 h 1770615"/>
                        <a:gd name="connsiteX6" fmla="*/ 0 w 1193164"/>
                        <a:gd name="connsiteY6" fmla="*/ 1350453 h 1770615"/>
                        <a:gd name="connsiteX7" fmla="*/ 330742 w 1193164"/>
                        <a:gd name="connsiteY7" fmla="*/ 949872 h 1770615"/>
                        <a:gd name="connsiteX8" fmla="*/ 346034 w 1193164"/>
                        <a:gd name="connsiteY8" fmla="*/ 996748 h 1770615"/>
                        <a:gd name="connsiteX9" fmla="*/ 662892 w 1193164"/>
                        <a:gd name="connsiteY9" fmla="*/ 1082436 h 1770615"/>
                        <a:gd name="connsiteX10" fmla="*/ 761317 w 1193164"/>
                        <a:gd name="connsiteY10" fmla="*/ 510936 h 1770615"/>
                        <a:gd name="connsiteX11" fmla="*/ 533858 w 1193164"/>
                        <a:gd name="connsiteY11" fmla="*/ 428005 h 1770615"/>
                        <a:gd name="connsiteX12" fmla="*/ 211990 w 1193164"/>
                        <a:gd name="connsiteY12" fmla="*/ 0 h 1770615"/>
                        <a:gd name="connsiteX0" fmla="*/ 194532 w 1175706"/>
                        <a:gd name="connsiteY0" fmla="*/ 0 h 1770615"/>
                        <a:gd name="connsiteX1" fmla="*/ 983942 w 1175706"/>
                        <a:gd name="connsiteY1" fmla="*/ 307888 h 1770615"/>
                        <a:gd name="connsiteX2" fmla="*/ 1175659 w 1175706"/>
                        <a:gd name="connsiteY2" fmla="*/ 1145936 h 1770615"/>
                        <a:gd name="connsiteX3" fmla="*/ 685492 w 1175706"/>
                        <a:gd name="connsiteY3" fmla="*/ 1770615 h 1770615"/>
                        <a:gd name="connsiteX4" fmla="*/ 80232 w 1175706"/>
                        <a:gd name="connsiteY4" fmla="*/ 1770615 h 1770615"/>
                        <a:gd name="connsiteX5" fmla="*/ 70760 w 1175706"/>
                        <a:gd name="connsiteY5" fmla="*/ 1695211 h 1770615"/>
                        <a:gd name="connsiteX6" fmla="*/ 0 w 1175706"/>
                        <a:gd name="connsiteY6" fmla="*/ 1150583 h 1770615"/>
                        <a:gd name="connsiteX7" fmla="*/ 313284 w 1175706"/>
                        <a:gd name="connsiteY7" fmla="*/ 949872 h 1770615"/>
                        <a:gd name="connsiteX8" fmla="*/ 328576 w 1175706"/>
                        <a:gd name="connsiteY8" fmla="*/ 996748 h 1770615"/>
                        <a:gd name="connsiteX9" fmla="*/ 645434 w 1175706"/>
                        <a:gd name="connsiteY9" fmla="*/ 1082436 h 1770615"/>
                        <a:gd name="connsiteX10" fmla="*/ 743859 w 1175706"/>
                        <a:gd name="connsiteY10" fmla="*/ 510936 h 1770615"/>
                        <a:gd name="connsiteX11" fmla="*/ 516400 w 1175706"/>
                        <a:gd name="connsiteY11" fmla="*/ 428005 h 1770615"/>
                        <a:gd name="connsiteX12" fmla="*/ 194532 w 1175706"/>
                        <a:gd name="connsiteY12" fmla="*/ 0 h 1770615"/>
                        <a:gd name="connsiteX0" fmla="*/ 199868 w 1181042"/>
                        <a:gd name="connsiteY0" fmla="*/ 0 h 1770615"/>
                        <a:gd name="connsiteX1" fmla="*/ 989278 w 1181042"/>
                        <a:gd name="connsiteY1" fmla="*/ 307888 h 1770615"/>
                        <a:gd name="connsiteX2" fmla="*/ 1180995 w 1181042"/>
                        <a:gd name="connsiteY2" fmla="*/ 1145936 h 1770615"/>
                        <a:gd name="connsiteX3" fmla="*/ 690828 w 1181042"/>
                        <a:gd name="connsiteY3" fmla="*/ 1770615 h 1770615"/>
                        <a:gd name="connsiteX4" fmla="*/ 85568 w 1181042"/>
                        <a:gd name="connsiteY4" fmla="*/ 1770615 h 1770615"/>
                        <a:gd name="connsiteX5" fmla="*/ 76096 w 1181042"/>
                        <a:gd name="connsiteY5" fmla="*/ 1695211 h 1770615"/>
                        <a:gd name="connsiteX6" fmla="*/ 5336 w 1181042"/>
                        <a:gd name="connsiteY6" fmla="*/ 1150583 h 1770615"/>
                        <a:gd name="connsiteX7" fmla="*/ 318620 w 1181042"/>
                        <a:gd name="connsiteY7" fmla="*/ 949872 h 1770615"/>
                        <a:gd name="connsiteX8" fmla="*/ 333912 w 1181042"/>
                        <a:gd name="connsiteY8" fmla="*/ 996748 h 1770615"/>
                        <a:gd name="connsiteX9" fmla="*/ 650770 w 1181042"/>
                        <a:gd name="connsiteY9" fmla="*/ 1082436 h 1770615"/>
                        <a:gd name="connsiteX10" fmla="*/ 749195 w 1181042"/>
                        <a:gd name="connsiteY10" fmla="*/ 510936 h 1770615"/>
                        <a:gd name="connsiteX11" fmla="*/ 521736 w 1181042"/>
                        <a:gd name="connsiteY11" fmla="*/ 428005 h 1770615"/>
                        <a:gd name="connsiteX12" fmla="*/ 199868 w 1181042"/>
                        <a:gd name="connsiteY12" fmla="*/ 0 h 1770615"/>
                        <a:gd name="connsiteX0" fmla="*/ 199868 w 1181042"/>
                        <a:gd name="connsiteY0" fmla="*/ 0 h 1770615"/>
                        <a:gd name="connsiteX1" fmla="*/ 989278 w 1181042"/>
                        <a:gd name="connsiteY1" fmla="*/ 307888 h 1770615"/>
                        <a:gd name="connsiteX2" fmla="*/ 1180995 w 1181042"/>
                        <a:gd name="connsiteY2" fmla="*/ 1145936 h 1770615"/>
                        <a:gd name="connsiteX3" fmla="*/ 690828 w 1181042"/>
                        <a:gd name="connsiteY3" fmla="*/ 1770615 h 1770615"/>
                        <a:gd name="connsiteX4" fmla="*/ 85568 w 1181042"/>
                        <a:gd name="connsiteY4" fmla="*/ 1770615 h 1770615"/>
                        <a:gd name="connsiteX5" fmla="*/ 76096 w 1181042"/>
                        <a:gd name="connsiteY5" fmla="*/ 1695211 h 1770615"/>
                        <a:gd name="connsiteX6" fmla="*/ 5336 w 1181042"/>
                        <a:gd name="connsiteY6" fmla="*/ 1150583 h 1770615"/>
                        <a:gd name="connsiteX7" fmla="*/ 318620 w 1181042"/>
                        <a:gd name="connsiteY7" fmla="*/ 949872 h 1770615"/>
                        <a:gd name="connsiteX8" fmla="*/ 333912 w 1181042"/>
                        <a:gd name="connsiteY8" fmla="*/ 996748 h 1770615"/>
                        <a:gd name="connsiteX9" fmla="*/ 650770 w 1181042"/>
                        <a:gd name="connsiteY9" fmla="*/ 1082436 h 1770615"/>
                        <a:gd name="connsiteX10" fmla="*/ 749195 w 1181042"/>
                        <a:gd name="connsiteY10" fmla="*/ 510936 h 1770615"/>
                        <a:gd name="connsiteX11" fmla="*/ 521736 w 1181042"/>
                        <a:gd name="connsiteY11" fmla="*/ 428005 h 1770615"/>
                        <a:gd name="connsiteX12" fmla="*/ 199868 w 1181042"/>
                        <a:gd name="connsiteY12" fmla="*/ 0 h 1770615"/>
                        <a:gd name="connsiteX0" fmla="*/ 203753 w 1184927"/>
                        <a:gd name="connsiteY0" fmla="*/ 0 h 1770615"/>
                        <a:gd name="connsiteX1" fmla="*/ 993163 w 1184927"/>
                        <a:gd name="connsiteY1" fmla="*/ 307888 h 1770615"/>
                        <a:gd name="connsiteX2" fmla="*/ 1184880 w 1184927"/>
                        <a:gd name="connsiteY2" fmla="*/ 1145936 h 1770615"/>
                        <a:gd name="connsiteX3" fmla="*/ 694713 w 1184927"/>
                        <a:gd name="connsiteY3" fmla="*/ 1770615 h 1770615"/>
                        <a:gd name="connsiteX4" fmla="*/ 89453 w 1184927"/>
                        <a:gd name="connsiteY4" fmla="*/ 1770615 h 1770615"/>
                        <a:gd name="connsiteX5" fmla="*/ 79981 w 1184927"/>
                        <a:gd name="connsiteY5" fmla="*/ 1695211 h 1770615"/>
                        <a:gd name="connsiteX6" fmla="*/ 5112 w 1184927"/>
                        <a:gd name="connsiteY6" fmla="*/ 1143465 h 1770615"/>
                        <a:gd name="connsiteX7" fmla="*/ 322505 w 1184927"/>
                        <a:gd name="connsiteY7" fmla="*/ 949872 h 1770615"/>
                        <a:gd name="connsiteX8" fmla="*/ 337797 w 1184927"/>
                        <a:gd name="connsiteY8" fmla="*/ 996748 h 1770615"/>
                        <a:gd name="connsiteX9" fmla="*/ 654655 w 1184927"/>
                        <a:gd name="connsiteY9" fmla="*/ 1082436 h 1770615"/>
                        <a:gd name="connsiteX10" fmla="*/ 753080 w 1184927"/>
                        <a:gd name="connsiteY10" fmla="*/ 510936 h 1770615"/>
                        <a:gd name="connsiteX11" fmla="*/ 525621 w 1184927"/>
                        <a:gd name="connsiteY11" fmla="*/ 428005 h 1770615"/>
                        <a:gd name="connsiteX12" fmla="*/ 203753 w 1184927"/>
                        <a:gd name="connsiteY12" fmla="*/ 0 h 1770615"/>
                        <a:gd name="connsiteX0" fmla="*/ 213781 w 1194955"/>
                        <a:gd name="connsiteY0" fmla="*/ 0 h 1770615"/>
                        <a:gd name="connsiteX1" fmla="*/ 1003191 w 1194955"/>
                        <a:gd name="connsiteY1" fmla="*/ 307888 h 1770615"/>
                        <a:gd name="connsiteX2" fmla="*/ 1194908 w 1194955"/>
                        <a:gd name="connsiteY2" fmla="*/ 1145936 h 1770615"/>
                        <a:gd name="connsiteX3" fmla="*/ 704741 w 1194955"/>
                        <a:gd name="connsiteY3" fmla="*/ 1770615 h 1770615"/>
                        <a:gd name="connsiteX4" fmla="*/ 99481 w 1194955"/>
                        <a:gd name="connsiteY4" fmla="*/ 1770615 h 1770615"/>
                        <a:gd name="connsiteX5" fmla="*/ 90009 w 1194955"/>
                        <a:gd name="connsiteY5" fmla="*/ 1695211 h 1770615"/>
                        <a:gd name="connsiteX6" fmla="*/ 4615 w 1194955"/>
                        <a:gd name="connsiteY6" fmla="*/ 1140645 h 1770615"/>
                        <a:gd name="connsiteX7" fmla="*/ 332533 w 1194955"/>
                        <a:gd name="connsiteY7" fmla="*/ 949872 h 1770615"/>
                        <a:gd name="connsiteX8" fmla="*/ 347825 w 1194955"/>
                        <a:gd name="connsiteY8" fmla="*/ 996748 h 1770615"/>
                        <a:gd name="connsiteX9" fmla="*/ 664683 w 1194955"/>
                        <a:gd name="connsiteY9" fmla="*/ 1082436 h 1770615"/>
                        <a:gd name="connsiteX10" fmla="*/ 763108 w 1194955"/>
                        <a:gd name="connsiteY10" fmla="*/ 510936 h 1770615"/>
                        <a:gd name="connsiteX11" fmla="*/ 535649 w 1194955"/>
                        <a:gd name="connsiteY11" fmla="*/ 428005 h 1770615"/>
                        <a:gd name="connsiteX12" fmla="*/ 213781 w 1194955"/>
                        <a:gd name="connsiteY12" fmla="*/ 0 h 17706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194955" h="1770615">
                          <a:moveTo>
                            <a:pt x="213781" y="0"/>
                          </a:moveTo>
                          <a:cubicBezTo>
                            <a:pt x="479034" y="99483"/>
                            <a:pt x="817313" y="221105"/>
                            <a:pt x="1003191" y="307888"/>
                          </a:cubicBezTo>
                          <a:cubicBezTo>
                            <a:pt x="1079797" y="459179"/>
                            <a:pt x="1197677" y="969245"/>
                            <a:pt x="1194908" y="1145936"/>
                          </a:cubicBezTo>
                          <a:lnTo>
                            <a:pt x="704741" y="1770615"/>
                          </a:lnTo>
                          <a:lnTo>
                            <a:pt x="99481" y="1770615"/>
                          </a:lnTo>
                          <a:cubicBezTo>
                            <a:pt x="95980" y="1732648"/>
                            <a:pt x="106291" y="1765238"/>
                            <a:pt x="90009" y="1695211"/>
                          </a:cubicBezTo>
                          <a:cubicBezTo>
                            <a:pt x="67378" y="1641059"/>
                            <a:pt x="-21007" y="1407977"/>
                            <a:pt x="4615" y="1140645"/>
                          </a:cubicBezTo>
                          <a:lnTo>
                            <a:pt x="332533" y="949872"/>
                          </a:lnTo>
                          <a:lnTo>
                            <a:pt x="347825" y="996748"/>
                          </a:lnTo>
                          <a:cubicBezTo>
                            <a:pt x="408980" y="1126192"/>
                            <a:pt x="568838" y="1173189"/>
                            <a:pt x="664683" y="1082436"/>
                          </a:cubicBezTo>
                          <a:cubicBezTo>
                            <a:pt x="739296" y="972369"/>
                            <a:pt x="790625" y="647461"/>
                            <a:pt x="763108" y="510936"/>
                          </a:cubicBezTo>
                          <a:cubicBezTo>
                            <a:pt x="707016" y="474423"/>
                            <a:pt x="609212" y="448617"/>
                            <a:pt x="535649" y="428005"/>
                          </a:cubicBezTo>
                          <a:lnTo>
                            <a:pt x="213781" y="0"/>
                          </a:ln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 rot="20708506" flipH="1">
                      <a:off x="8135399" y="2780878"/>
                      <a:ext cx="358051" cy="1126644"/>
                    </a:xfrm>
                    <a:custGeom>
                      <a:avLst/>
                      <a:gdLst>
                        <a:gd name="connsiteX0" fmla="*/ 0 w 231251"/>
                        <a:gd name="connsiteY0" fmla="*/ 0 h 718530"/>
                        <a:gd name="connsiteX1" fmla="*/ 231251 w 231251"/>
                        <a:gd name="connsiteY1" fmla="*/ 0 h 718530"/>
                        <a:gd name="connsiteX2" fmla="*/ 231251 w 231251"/>
                        <a:gd name="connsiteY2" fmla="*/ 718530 h 718530"/>
                        <a:gd name="connsiteX3" fmla="*/ 0 w 231251"/>
                        <a:gd name="connsiteY3" fmla="*/ 718530 h 718530"/>
                        <a:gd name="connsiteX4" fmla="*/ 0 w 231251"/>
                        <a:gd name="connsiteY4" fmla="*/ 0 h 718530"/>
                        <a:gd name="connsiteX0" fmla="*/ 0 w 242649"/>
                        <a:gd name="connsiteY0" fmla="*/ 0 h 761493"/>
                        <a:gd name="connsiteX1" fmla="*/ 242649 w 242649"/>
                        <a:gd name="connsiteY1" fmla="*/ 42963 h 761493"/>
                        <a:gd name="connsiteX2" fmla="*/ 242649 w 242649"/>
                        <a:gd name="connsiteY2" fmla="*/ 761493 h 761493"/>
                        <a:gd name="connsiteX3" fmla="*/ 11398 w 242649"/>
                        <a:gd name="connsiteY3" fmla="*/ 761493 h 761493"/>
                        <a:gd name="connsiteX4" fmla="*/ 0 w 242649"/>
                        <a:gd name="connsiteY4" fmla="*/ 0 h 761493"/>
                        <a:gd name="connsiteX0" fmla="*/ 0 w 245906"/>
                        <a:gd name="connsiteY0" fmla="*/ 0 h 773768"/>
                        <a:gd name="connsiteX1" fmla="*/ 245906 w 245906"/>
                        <a:gd name="connsiteY1" fmla="*/ 55238 h 773768"/>
                        <a:gd name="connsiteX2" fmla="*/ 245906 w 245906"/>
                        <a:gd name="connsiteY2" fmla="*/ 773768 h 773768"/>
                        <a:gd name="connsiteX3" fmla="*/ 14655 w 245906"/>
                        <a:gd name="connsiteY3" fmla="*/ 773768 h 773768"/>
                        <a:gd name="connsiteX4" fmla="*/ 0 w 245906"/>
                        <a:gd name="connsiteY4" fmla="*/ 0 h 773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5906" h="773768">
                          <a:moveTo>
                            <a:pt x="0" y="0"/>
                          </a:moveTo>
                          <a:lnTo>
                            <a:pt x="245906" y="55238"/>
                          </a:lnTo>
                          <a:lnTo>
                            <a:pt x="245906" y="773768"/>
                          </a:lnTo>
                          <a:lnTo>
                            <a:pt x="14655" y="7737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 rot="19417707">
                    <a:off x="5867650" y="2866377"/>
                    <a:ext cx="2949463" cy="801903"/>
                    <a:chOff x="4270152" y="2036666"/>
                    <a:chExt cx="3590531" cy="976190"/>
                  </a:xfrm>
                </p:grpSpPr>
                <p:sp>
                  <p:nvSpPr>
                    <p:cNvPr id="29" name="Round Same Side Corner Rectangle 28"/>
                    <p:cNvSpPr/>
                    <p:nvPr/>
                  </p:nvSpPr>
                  <p:spPr>
                    <a:xfrm rot="15374501" flipV="1">
                      <a:off x="7789245" y="2096520"/>
                      <a:ext cx="113835" cy="2904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0404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ounded Rectangle 29"/>
                    <p:cNvSpPr/>
                    <p:nvPr/>
                  </p:nvSpPr>
                  <p:spPr>
                    <a:xfrm rot="15374501" flipV="1">
                      <a:off x="7649684" y="2044097"/>
                      <a:ext cx="177938" cy="191662"/>
                    </a:xfrm>
                    <a:prstGeom prst="roundRect">
                      <a:avLst>
                        <a:gd name="adj" fmla="val 10667"/>
                      </a:avLst>
                    </a:prstGeom>
                    <a:solidFill>
                      <a:srgbClr val="7F7F7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" name="Round Same Side Corner Rectangle 30"/>
                    <p:cNvSpPr/>
                    <p:nvPr/>
                  </p:nvSpPr>
                  <p:spPr>
                    <a:xfrm rot="15374501" flipV="1">
                      <a:off x="7708068" y="2087303"/>
                      <a:ext cx="177938" cy="76664"/>
                    </a:xfrm>
                    <a:prstGeom prst="round2SameRect">
                      <a:avLst>
                        <a:gd name="adj1" fmla="val 24243"/>
                        <a:gd name="adj2" fmla="val 0"/>
                      </a:avLst>
                    </a:prstGeom>
                    <a:solidFill>
                      <a:srgbClr val="40404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" name="Rectangle 8"/>
                    <p:cNvSpPr/>
                    <p:nvPr/>
                  </p:nvSpPr>
                  <p:spPr>
                    <a:xfrm rot="15374501" flipV="1">
                      <a:off x="6981111" y="1856670"/>
                      <a:ext cx="112034" cy="1277845"/>
                    </a:xfrm>
                    <a:custGeom>
                      <a:avLst/>
                      <a:gdLst>
                        <a:gd name="connsiteX0" fmla="*/ 0 w 128383"/>
                        <a:gd name="connsiteY0" fmla="*/ 0 h 1247147"/>
                        <a:gd name="connsiteX1" fmla="*/ 128383 w 128383"/>
                        <a:gd name="connsiteY1" fmla="*/ 0 h 1247147"/>
                        <a:gd name="connsiteX2" fmla="*/ 128383 w 128383"/>
                        <a:gd name="connsiteY2" fmla="*/ 1247147 h 1247147"/>
                        <a:gd name="connsiteX3" fmla="*/ 0 w 128383"/>
                        <a:gd name="connsiteY3" fmla="*/ 1247147 h 1247147"/>
                        <a:gd name="connsiteX4" fmla="*/ 0 w 128383"/>
                        <a:gd name="connsiteY4" fmla="*/ 0 h 1247147"/>
                        <a:gd name="connsiteX0" fmla="*/ 0 w 217465"/>
                        <a:gd name="connsiteY0" fmla="*/ 204365 h 1247147"/>
                        <a:gd name="connsiteX1" fmla="*/ 217465 w 217465"/>
                        <a:gd name="connsiteY1" fmla="*/ 0 h 1247147"/>
                        <a:gd name="connsiteX2" fmla="*/ 217465 w 217465"/>
                        <a:gd name="connsiteY2" fmla="*/ 1247147 h 1247147"/>
                        <a:gd name="connsiteX3" fmla="*/ 89082 w 217465"/>
                        <a:gd name="connsiteY3" fmla="*/ 1247147 h 1247147"/>
                        <a:gd name="connsiteX4" fmla="*/ 0 w 217465"/>
                        <a:gd name="connsiteY4" fmla="*/ 204365 h 1247147"/>
                        <a:gd name="connsiteX0" fmla="*/ 0 w 217465"/>
                        <a:gd name="connsiteY0" fmla="*/ 204365 h 1247147"/>
                        <a:gd name="connsiteX1" fmla="*/ 217465 w 217465"/>
                        <a:gd name="connsiteY1" fmla="*/ 0 h 1247147"/>
                        <a:gd name="connsiteX2" fmla="*/ 217465 w 217465"/>
                        <a:gd name="connsiteY2" fmla="*/ 1247147 h 1247147"/>
                        <a:gd name="connsiteX3" fmla="*/ 89082 w 217465"/>
                        <a:gd name="connsiteY3" fmla="*/ 1247147 h 1247147"/>
                        <a:gd name="connsiteX4" fmla="*/ 0 w 217465"/>
                        <a:gd name="connsiteY4" fmla="*/ 204365 h 1247147"/>
                        <a:gd name="connsiteX0" fmla="*/ 0 w 222705"/>
                        <a:gd name="connsiteY0" fmla="*/ 204365 h 1247147"/>
                        <a:gd name="connsiteX1" fmla="*/ 222705 w 222705"/>
                        <a:gd name="connsiteY1" fmla="*/ 0 h 1247147"/>
                        <a:gd name="connsiteX2" fmla="*/ 217465 w 222705"/>
                        <a:gd name="connsiteY2" fmla="*/ 1247147 h 1247147"/>
                        <a:gd name="connsiteX3" fmla="*/ 89082 w 222705"/>
                        <a:gd name="connsiteY3" fmla="*/ 1247147 h 1247147"/>
                        <a:gd name="connsiteX4" fmla="*/ 0 w 222705"/>
                        <a:gd name="connsiteY4" fmla="*/ 204365 h 1247147"/>
                        <a:gd name="connsiteX0" fmla="*/ 0 w 222705"/>
                        <a:gd name="connsiteY0" fmla="*/ 204365 h 1247147"/>
                        <a:gd name="connsiteX1" fmla="*/ 222705 w 222705"/>
                        <a:gd name="connsiteY1" fmla="*/ 0 h 1247147"/>
                        <a:gd name="connsiteX2" fmla="*/ 217465 w 222705"/>
                        <a:gd name="connsiteY2" fmla="*/ 1247147 h 1247147"/>
                        <a:gd name="connsiteX3" fmla="*/ 89082 w 222705"/>
                        <a:gd name="connsiteY3" fmla="*/ 1247147 h 1247147"/>
                        <a:gd name="connsiteX4" fmla="*/ 0 w 222705"/>
                        <a:gd name="connsiteY4" fmla="*/ 204365 h 1247147"/>
                        <a:gd name="connsiteX0" fmla="*/ 0 w 222705"/>
                        <a:gd name="connsiteY0" fmla="*/ 204553 h 1247335"/>
                        <a:gd name="connsiteX1" fmla="*/ 222705 w 222705"/>
                        <a:gd name="connsiteY1" fmla="*/ 188 h 1247335"/>
                        <a:gd name="connsiteX2" fmla="*/ 217465 w 222705"/>
                        <a:gd name="connsiteY2" fmla="*/ 1247335 h 1247335"/>
                        <a:gd name="connsiteX3" fmla="*/ 89082 w 222705"/>
                        <a:gd name="connsiteY3" fmla="*/ 1247335 h 1247335"/>
                        <a:gd name="connsiteX4" fmla="*/ 0 w 222705"/>
                        <a:gd name="connsiteY4" fmla="*/ 204553 h 1247335"/>
                        <a:gd name="connsiteX0" fmla="*/ 13100 w 235805"/>
                        <a:gd name="connsiteY0" fmla="*/ 204553 h 1517201"/>
                        <a:gd name="connsiteX1" fmla="*/ 235805 w 235805"/>
                        <a:gd name="connsiteY1" fmla="*/ 188 h 1517201"/>
                        <a:gd name="connsiteX2" fmla="*/ 230565 w 235805"/>
                        <a:gd name="connsiteY2" fmla="*/ 1247335 h 1517201"/>
                        <a:gd name="connsiteX3" fmla="*/ 0 w 235805"/>
                        <a:gd name="connsiteY3" fmla="*/ 1517201 h 1517201"/>
                        <a:gd name="connsiteX4" fmla="*/ 13100 w 235805"/>
                        <a:gd name="connsiteY4" fmla="*/ 204553 h 1517201"/>
                        <a:gd name="connsiteX0" fmla="*/ 0 w 222705"/>
                        <a:gd name="connsiteY0" fmla="*/ 204553 h 2250818"/>
                        <a:gd name="connsiteX1" fmla="*/ 222705 w 222705"/>
                        <a:gd name="connsiteY1" fmla="*/ 188 h 2250818"/>
                        <a:gd name="connsiteX2" fmla="*/ 217465 w 222705"/>
                        <a:gd name="connsiteY2" fmla="*/ 1247335 h 2250818"/>
                        <a:gd name="connsiteX3" fmla="*/ 68122 w 222705"/>
                        <a:gd name="connsiteY3" fmla="*/ 2250818 h 2250818"/>
                        <a:gd name="connsiteX4" fmla="*/ 0 w 222705"/>
                        <a:gd name="connsiteY4" fmla="*/ 204553 h 2250818"/>
                        <a:gd name="connsiteX0" fmla="*/ 0 w 222705"/>
                        <a:gd name="connsiteY0" fmla="*/ 204553 h 2604525"/>
                        <a:gd name="connsiteX1" fmla="*/ 222705 w 222705"/>
                        <a:gd name="connsiteY1" fmla="*/ 188 h 2604525"/>
                        <a:gd name="connsiteX2" fmla="*/ 217465 w 222705"/>
                        <a:gd name="connsiteY2" fmla="*/ 1247335 h 2604525"/>
                        <a:gd name="connsiteX3" fmla="*/ 57642 w 222705"/>
                        <a:gd name="connsiteY3" fmla="*/ 2604525 h 2604525"/>
                        <a:gd name="connsiteX4" fmla="*/ 0 w 222705"/>
                        <a:gd name="connsiteY4" fmla="*/ 204553 h 2604525"/>
                        <a:gd name="connsiteX0" fmla="*/ 0 w 222705"/>
                        <a:gd name="connsiteY0" fmla="*/ 204553 h 2604525"/>
                        <a:gd name="connsiteX1" fmla="*/ 222705 w 222705"/>
                        <a:gd name="connsiteY1" fmla="*/ 188 h 2604525"/>
                        <a:gd name="connsiteX2" fmla="*/ 217465 w 222705"/>
                        <a:gd name="connsiteY2" fmla="*/ 1247335 h 2604525"/>
                        <a:gd name="connsiteX3" fmla="*/ 57642 w 222705"/>
                        <a:gd name="connsiteY3" fmla="*/ 2604525 h 2604525"/>
                        <a:gd name="connsiteX4" fmla="*/ 10480 w 222705"/>
                        <a:gd name="connsiteY4" fmla="*/ 804545 h 2604525"/>
                        <a:gd name="connsiteX5" fmla="*/ 0 w 222705"/>
                        <a:gd name="connsiteY5" fmla="*/ 204553 h 2604525"/>
                        <a:gd name="connsiteX0" fmla="*/ 7860 w 230565"/>
                        <a:gd name="connsiteY0" fmla="*/ 204553 h 2604525"/>
                        <a:gd name="connsiteX1" fmla="*/ 230565 w 230565"/>
                        <a:gd name="connsiteY1" fmla="*/ 188 h 2604525"/>
                        <a:gd name="connsiteX2" fmla="*/ 225325 w 230565"/>
                        <a:gd name="connsiteY2" fmla="*/ 1247335 h 2604525"/>
                        <a:gd name="connsiteX3" fmla="*/ 65502 w 230565"/>
                        <a:gd name="connsiteY3" fmla="*/ 2604525 h 2604525"/>
                        <a:gd name="connsiteX4" fmla="*/ 0 w 230565"/>
                        <a:gd name="connsiteY4" fmla="*/ 812405 h 2604525"/>
                        <a:gd name="connsiteX5" fmla="*/ 7860 w 230565"/>
                        <a:gd name="connsiteY5" fmla="*/ 204553 h 2604525"/>
                        <a:gd name="connsiteX0" fmla="*/ 13332 w 236037"/>
                        <a:gd name="connsiteY0" fmla="*/ 204553 h 2604525"/>
                        <a:gd name="connsiteX1" fmla="*/ 236037 w 236037"/>
                        <a:gd name="connsiteY1" fmla="*/ 188 h 2604525"/>
                        <a:gd name="connsiteX2" fmla="*/ 230797 w 236037"/>
                        <a:gd name="connsiteY2" fmla="*/ 1247335 h 2604525"/>
                        <a:gd name="connsiteX3" fmla="*/ 70974 w 236037"/>
                        <a:gd name="connsiteY3" fmla="*/ 2604525 h 2604525"/>
                        <a:gd name="connsiteX4" fmla="*/ 5472 w 236037"/>
                        <a:gd name="connsiteY4" fmla="*/ 812405 h 2604525"/>
                        <a:gd name="connsiteX5" fmla="*/ 13332 w 236037"/>
                        <a:gd name="connsiteY5" fmla="*/ 204553 h 2604525"/>
                        <a:gd name="connsiteX0" fmla="*/ 18683 w 241388"/>
                        <a:gd name="connsiteY0" fmla="*/ 204553 h 2604525"/>
                        <a:gd name="connsiteX1" fmla="*/ 241388 w 241388"/>
                        <a:gd name="connsiteY1" fmla="*/ 188 h 2604525"/>
                        <a:gd name="connsiteX2" fmla="*/ 236148 w 241388"/>
                        <a:gd name="connsiteY2" fmla="*/ 1247335 h 2604525"/>
                        <a:gd name="connsiteX3" fmla="*/ 76325 w 241388"/>
                        <a:gd name="connsiteY3" fmla="*/ 2604525 h 2604525"/>
                        <a:gd name="connsiteX4" fmla="*/ 10823 w 241388"/>
                        <a:gd name="connsiteY4" fmla="*/ 812405 h 2604525"/>
                        <a:gd name="connsiteX5" fmla="*/ 18683 w 241388"/>
                        <a:gd name="connsiteY5" fmla="*/ 204553 h 2604525"/>
                        <a:gd name="connsiteX0" fmla="*/ 18683 w 241388"/>
                        <a:gd name="connsiteY0" fmla="*/ 204553 h 2604525"/>
                        <a:gd name="connsiteX1" fmla="*/ 241388 w 241388"/>
                        <a:gd name="connsiteY1" fmla="*/ 188 h 2604525"/>
                        <a:gd name="connsiteX2" fmla="*/ 236148 w 241388"/>
                        <a:gd name="connsiteY2" fmla="*/ 1247335 h 2604525"/>
                        <a:gd name="connsiteX3" fmla="*/ 76325 w 241388"/>
                        <a:gd name="connsiteY3" fmla="*/ 2604525 h 2604525"/>
                        <a:gd name="connsiteX4" fmla="*/ 10823 w 241388"/>
                        <a:gd name="connsiteY4" fmla="*/ 812405 h 2604525"/>
                        <a:gd name="connsiteX5" fmla="*/ 18683 w 241388"/>
                        <a:gd name="connsiteY5" fmla="*/ 204553 h 2604525"/>
                        <a:gd name="connsiteX0" fmla="*/ 18683 w 241388"/>
                        <a:gd name="connsiteY0" fmla="*/ 204553 h 2604525"/>
                        <a:gd name="connsiteX1" fmla="*/ 241388 w 241388"/>
                        <a:gd name="connsiteY1" fmla="*/ 188 h 2604525"/>
                        <a:gd name="connsiteX2" fmla="*/ 236148 w 241388"/>
                        <a:gd name="connsiteY2" fmla="*/ 1247335 h 2604525"/>
                        <a:gd name="connsiteX3" fmla="*/ 86805 w 241388"/>
                        <a:gd name="connsiteY3" fmla="*/ 2499722 h 2604525"/>
                        <a:gd name="connsiteX4" fmla="*/ 76325 w 241388"/>
                        <a:gd name="connsiteY4" fmla="*/ 2604525 h 2604525"/>
                        <a:gd name="connsiteX5" fmla="*/ 10823 w 241388"/>
                        <a:gd name="connsiteY5" fmla="*/ 812405 h 2604525"/>
                        <a:gd name="connsiteX6" fmla="*/ 18683 w 241388"/>
                        <a:gd name="connsiteY6" fmla="*/ 204553 h 2604525"/>
                        <a:gd name="connsiteX0" fmla="*/ 18683 w 241388"/>
                        <a:gd name="connsiteY0" fmla="*/ 204553 h 2609764"/>
                        <a:gd name="connsiteX1" fmla="*/ 241388 w 241388"/>
                        <a:gd name="connsiteY1" fmla="*/ 188 h 2609764"/>
                        <a:gd name="connsiteX2" fmla="*/ 236148 w 241388"/>
                        <a:gd name="connsiteY2" fmla="*/ 1247335 h 2609764"/>
                        <a:gd name="connsiteX3" fmla="*/ 123485 w 241388"/>
                        <a:gd name="connsiteY3" fmla="*/ 2609764 h 2609764"/>
                        <a:gd name="connsiteX4" fmla="*/ 76325 w 241388"/>
                        <a:gd name="connsiteY4" fmla="*/ 2604525 h 2609764"/>
                        <a:gd name="connsiteX5" fmla="*/ 10823 w 241388"/>
                        <a:gd name="connsiteY5" fmla="*/ 812405 h 2609764"/>
                        <a:gd name="connsiteX6" fmla="*/ 18683 w 241388"/>
                        <a:gd name="connsiteY6" fmla="*/ 204553 h 2609764"/>
                        <a:gd name="connsiteX0" fmla="*/ 18683 w 241388"/>
                        <a:gd name="connsiteY0" fmla="*/ 204553 h 2612385"/>
                        <a:gd name="connsiteX1" fmla="*/ 241388 w 241388"/>
                        <a:gd name="connsiteY1" fmla="*/ 188 h 2612385"/>
                        <a:gd name="connsiteX2" fmla="*/ 236148 w 241388"/>
                        <a:gd name="connsiteY2" fmla="*/ 1247335 h 2612385"/>
                        <a:gd name="connsiteX3" fmla="*/ 123485 w 241388"/>
                        <a:gd name="connsiteY3" fmla="*/ 2609764 h 2612385"/>
                        <a:gd name="connsiteX4" fmla="*/ 76325 w 241388"/>
                        <a:gd name="connsiteY4" fmla="*/ 2612385 h 2612385"/>
                        <a:gd name="connsiteX5" fmla="*/ 10823 w 241388"/>
                        <a:gd name="connsiteY5" fmla="*/ 812405 h 2612385"/>
                        <a:gd name="connsiteX6" fmla="*/ 18683 w 241388"/>
                        <a:gd name="connsiteY6" fmla="*/ 204553 h 2612385"/>
                        <a:gd name="connsiteX0" fmla="*/ 18683 w 241388"/>
                        <a:gd name="connsiteY0" fmla="*/ 204553 h 2615004"/>
                        <a:gd name="connsiteX1" fmla="*/ 241388 w 241388"/>
                        <a:gd name="connsiteY1" fmla="*/ 188 h 2615004"/>
                        <a:gd name="connsiteX2" fmla="*/ 236148 w 241388"/>
                        <a:gd name="connsiteY2" fmla="*/ 1247335 h 2615004"/>
                        <a:gd name="connsiteX3" fmla="*/ 128725 w 241388"/>
                        <a:gd name="connsiteY3" fmla="*/ 2615004 h 2615004"/>
                        <a:gd name="connsiteX4" fmla="*/ 76325 w 241388"/>
                        <a:gd name="connsiteY4" fmla="*/ 2612385 h 2615004"/>
                        <a:gd name="connsiteX5" fmla="*/ 10823 w 241388"/>
                        <a:gd name="connsiteY5" fmla="*/ 812405 h 2615004"/>
                        <a:gd name="connsiteX6" fmla="*/ 18683 w 241388"/>
                        <a:gd name="connsiteY6" fmla="*/ 204553 h 2615004"/>
                        <a:gd name="connsiteX0" fmla="*/ 18683 w 241388"/>
                        <a:gd name="connsiteY0" fmla="*/ 204553 h 2615005"/>
                        <a:gd name="connsiteX1" fmla="*/ 241388 w 241388"/>
                        <a:gd name="connsiteY1" fmla="*/ 188 h 2615005"/>
                        <a:gd name="connsiteX2" fmla="*/ 236148 w 241388"/>
                        <a:gd name="connsiteY2" fmla="*/ 1247335 h 2615005"/>
                        <a:gd name="connsiteX3" fmla="*/ 128725 w 241388"/>
                        <a:gd name="connsiteY3" fmla="*/ 2615004 h 2615005"/>
                        <a:gd name="connsiteX4" fmla="*/ 73704 w 241388"/>
                        <a:gd name="connsiteY4" fmla="*/ 2615005 h 2615005"/>
                        <a:gd name="connsiteX5" fmla="*/ 10823 w 241388"/>
                        <a:gd name="connsiteY5" fmla="*/ 812405 h 2615005"/>
                        <a:gd name="connsiteX6" fmla="*/ 18683 w 241388"/>
                        <a:gd name="connsiteY6" fmla="*/ 204553 h 2615005"/>
                        <a:gd name="connsiteX0" fmla="*/ 18683 w 241388"/>
                        <a:gd name="connsiteY0" fmla="*/ 204553 h 2615005"/>
                        <a:gd name="connsiteX1" fmla="*/ 241388 w 241388"/>
                        <a:gd name="connsiteY1" fmla="*/ 188 h 2615005"/>
                        <a:gd name="connsiteX2" fmla="*/ 236148 w 241388"/>
                        <a:gd name="connsiteY2" fmla="*/ 1247335 h 2615005"/>
                        <a:gd name="connsiteX3" fmla="*/ 128725 w 241388"/>
                        <a:gd name="connsiteY3" fmla="*/ 2615004 h 2615005"/>
                        <a:gd name="connsiteX4" fmla="*/ 73704 w 241388"/>
                        <a:gd name="connsiteY4" fmla="*/ 2615005 h 2615005"/>
                        <a:gd name="connsiteX5" fmla="*/ 10823 w 241388"/>
                        <a:gd name="connsiteY5" fmla="*/ 812405 h 2615005"/>
                        <a:gd name="connsiteX6" fmla="*/ 18683 w 241388"/>
                        <a:gd name="connsiteY6" fmla="*/ 204553 h 2615005"/>
                        <a:gd name="connsiteX0" fmla="*/ 18683 w 241388"/>
                        <a:gd name="connsiteY0" fmla="*/ 204553 h 2615005"/>
                        <a:gd name="connsiteX1" fmla="*/ 241388 w 241388"/>
                        <a:gd name="connsiteY1" fmla="*/ 188 h 2615005"/>
                        <a:gd name="connsiteX2" fmla="*/ 236148 w 241388"/>
                        <a:gd name="connsiteY2" fmla="*/ 1247335 h 2615005"/>
                        <a:gd name="connsiteX3" fmla="*/ 131346 w 241388"/>
                        <a:gd name="connsiteY3" fmla="*/ 2539021 h 2615005"/>
                        <a:gd name="connsiteX4" fmla="*/ 128725 w 241388"/>
                        <a:gd name="connsiteY4" fmla="*/ 2615004 h 2615005"/>
                        <a:gd name="connsiteX5" fmla="*/ 73704 w 241388"/>
                        <a:gd name="connsiteY5" fmla="*/ 2615005 h 2615005"/>
                        <a:gd name="connsiteX6" fmla="*/ 10823 w 241388"/>
                        <a:gd name="connsiteY6" fmla="*/ 812405 h 2615005"/>
                        <a:gd name="connsiteX7" fmla="*/ 18683 w 241388"/>
                        <a:gd name="connsiteY7" fmla="*/ 204553 h 2615005"/>
                        <a:gd name="connsiteX0" fmla="*/ 18683 w 241388"/>
                        <a:gd name="connsiteY0" fmla="*/ 204553 h 2615005"/>
                        <a:gd name="connsiteX1" fmla="*/ 241388 w 241388"/>
                        <a:gd name="connsiteY1" fmla="*/ 188 h 2615005"/>
                        <a:gd name="connsiteX2" fmla="*/ 236148 w 241388"/>
                        <a:gd name="connsiteY2" fmla="*/ 1247335 h 2615005"/>
                        <a:gd name="connsiteX3" fmla="*/ 44885 w 241388"/>
                        <a:gd name="connsiteY3" fmla="*/ 2481379 h 2615005"/>
                        <a:gd name="connsiteX4" fmla="*/ 128725 w 241388"/>
                        <a:gd name="connsiteY4" fmla="*/ 2615004 h 2615005"/>
                        <a:gd name="connsiteX5" fmla="*/ 73704 w 241388"/>
                        <a:gd name="connsiteY5" fmla="*/ 2615005 h 2615005"/>
                        <a:gd name="connsiteX6" fmla="*/ 10823 w 241388"/>
                        <a:gd name="connsiteY6" fmla="*/ 812405 h 2615005"/>
                        <a:gd name="connsiteX7" fmla="*/ 18683 w 241388"/>
                        <a:gd name="connsiteY7" fmla="*/ 204553 h 2615005"/>
                        <a:gd name="connsiteX0" fmla="*/ 18683 w 241388"/>
                        <a:gd name="connsiteY0" fmla="*/ 204553 h 2615005"/>
                        <a:gd name="connsiteX1" fmla="*/ 241388 w 241388"/>
                        <a:gd name="connsiteY1" fmla="*/ 188 h 2615005"/>
                        <a:gd name="connsiteX2" fmla="*/ 236148 w 241388"/>
                        <a:gd name="connsiteY2" fmla="*/ 1247335 h 2615005"/>
                        <a:gd name="connsiteX3" fmla="*/ 118247 w 241388"/>
                        <a:gd name="connsiteY3" fmla="*/ 2528540 h 2615005"/>
                        <a:gd name="connsiteX4" fmla="*/ 128725 w 241388"/>
                        <a:gd name="connsiteY4" fmla="*/ 2615004 h 2615005"/>
                        <a:gd name="connsiteX5" fmla="*/ 73704 w 241388"/>
                        <a:gd name="connsiteY5" fmla="*/ 2615005 h 2615005"/>
                        <a:gd name="connsiteX6" fmla="*/ 10823 w 241388"/>
                        <a:gd name="connsiteY6" fmla="*/ 812405 h 2615005"/>
                        <a:gd name="connsiteX7" fmla="*/ 18683 w 241388"/>
                        <a:gd name="connsiteY7" fmla="*/ 204553 h 2615005"/>
                        <a:gd name="connsiteX0" fmla="*/ 18683 w 241388"/>
                        <a:gd name="connsiteY0" fmla="*/ 204553 h 2615005"/>
                        <a:gd name="connsiteX1" fmla="*/ 241388 w 241388"/>
                        <a:gd name="connsiteY1" fmla="*/ 188 h 2615005"/>
                        <a:gd name="connsiteX2" fmla="*/ 236148 w 241388"/>
                        <a:gd name="connsiteY2" fmla="*/ 1247335 h 2615005"/>
                        <a:gd name="connsiteX3" fmla="*/ 120867 w 241388"/>
                        <a:gd name="connsiteY3" fmla="*/ 2528540 h 2615005"/>
                        <a:gd name="connsiteX4" fmla="*/ 128725 w 241388"/>
                        <a:gd name="connsiteY4" fmla="*/ 2615004 h 2615005"/>
                        <a:gd name="connsiteX5" fmla="*/ 73704 w 241388"/>
                        <a:gd name="connsiteY5" fmla="*/ 2615005 h 2615005"/>
                        <a:gd name="connsiteX6" fmla="*/ 10823 w 241388"/>
                        <a:gd name="connsiteY6" fmla="*/ 812405 h 2615005"/>
                        <a:gd name="connsiteX7" fmla="*/ 18683 w 241388"/>
                        <a:gd name="connsiteY7" fmla="*/ 204553 h 2615005"/>
                        <a:gd name="connsiteX0" fmla="*/ 18683 w 241388"/>
                        <a:gd name="connsiteY0" fmla="*/ 204553 h 2615005"/>
                        <a:gd name="connsiteX1" fmla="*/ 241388 w 241388"/>
                        <a:gd name="connsiteY1" fmla="*/ 188 h 2615005"/>
                        <a:gd name="connsiteX2" fmla="*/ 236148 w 241388"/>
                        <a:gd name="connsiteY2" fmla="*/ 1247335 h 2615005"/>
                        <a:gd name="connsiteX3" fmla="*/ 120867 w 241388"/>
                        <a:gd name="connsiteY3" fmla="*/ 2528540 h 2615005"/>
                        <a:gd name="connsiteX4" fmla="*/ 123485 w 241388"/>
                        <a:gd name="connsiteY4" fmla="*/ 2615004 h 2615005"/>
                        <a:gd name="connsiteX5" fmla="*/ 73704 w 241388"/>
                        <a:gd name="connsiteY5" fmla="*/ 2615005 h 2615005"/>
                        <a:gd name="connsiteX6" fmla="*/ 10823 w 241388"/>
                        <a:gd name="connsiteY6" fmla="*/ 812405 h 2615005"/>
                        <a:gd name="connsiteX7" fmla="*/ 18683 w 241388"/>
                        <a:gd name="connsiteY7" fmla="*/ 204553 h 2615005"/>
                        <a:gd name="connsiteX0" fmla="*/ 18683 w 241388"/>
                        <a:gd name="connsiteY0" fmla="*/ 204553 h 2615005"/>
                        <a:gd name="connsiteX1" fmla="*/ 241388 w 241388"/>
                        <a:gd name="connsiteY1" fmla="*/ 188 h 2615005"/>
                        <a:gd name="connsiteX2" fmla="*/ 236148 w 241388"/>
                        <a:gd name="connsiteY2" fmla="*/ 1247335 h 2615005"/>
                        <a:gd name="connsiteX3" fmla="*/ 120867 w 241388"/>
                        <a:gd name="connsiteY3" fmla="*/ 2528540 h 2615005"/>
                        <a:gd name="connsiteX4" fmla="*/ 123485 w 241388"/>
                        <a:gd name="connsiteY4" fmla="*/ 2615004 h 2615005"/>
                        <a:gd name="connsiteX5" fmla="*/ 73704 w 241388"/>
                        <a:gd name="connsiteY5" fmla="*/ 2615005 h 2615005"/>
                        <a:gd name="connsiteX6" fmla="*/ 10823 w 241388"/>
                        <a:gd name="connsiteY6" fmla="*/ 812405 h 2615005"/>
                        <a:gd name="connsiteX7" fmla="*/ 18683 w 241388"/>
                        <a:gd name="connsiteY7" fmla="*/ 204553 h 2615005"/>
                        <a:gd name="connsiteX0" fmla="*/ 18683 w 241388"/>
                        <a:gd name="connsiteY0" fmla="*/ 204553 h 2615005"/>
                        <a:gd name="connsiteX1" fmla="*/ 241388 w 241388"/>
                        <a:gd name="connsiteY1" fmla="*/ 188 h 2615005"/>
                        <a:gd name="connsiteX2" fmla="*/ 236148 w 241388"/>
                        <a:gd name="connsiteY2" fmla="*/ 1247335 h 2615005"/>
                        <a:gd name="connsiteX3" fmla="*/ 120867 w 241388"/>
                        <a:gd name="connsiteY3" fmla="*/ 2528540 h 2615005"/>
                        <a:gd name="connsiteX4" fmla="*/ 123485 w 241388"/>
                        <a:gd name="connsiteY4" fmla="*/ 2615004 h 2615005"/>
                        <a:gd name="connsiteX5" fmla="*/ 68464 w 241388"/>
                        <a:gd name="connsiteY5" fmla="*/ 2615005 h 2615005"/>
                        <a:gd name="connsiteX6" fmla="*/ 10823 w 241388"/>
                        <a:gd name="connsiteY6" fmla="*/ 812405 h 2615005"/>
                        <a:gd name="connsiteX7" fmla="*/ 18683 w 241388"/>
                        <a:gd name="connsiteY7" fmla="*/ 204553 h 261500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1247335 h 2617625"/>
                        <a:gd name="connsiteX3" fmla="*/ 120867 w 241388"/>
                        <a:gd name="connsiteY3" fmla="*/ 2528540 h 2617625"/>
                        <a:gd name="connsiteX4" fmla="*/ 123485 w 241388"/>
                        <a:gd name="connsiteY4" fmla="*/ 2617625 h 2617625"/>
                        <a:gd name="connsiteX5" fmla="*/ 68464 w 241388"/>
                        <a:gd name="connsiteY5" fmla="*/ 2615005 h 2617625"/>
                        <a:gd name="connsiteX6" fmla="*/ 10823 w 241388"/>
                        <a:gd name="connsiteY6" fmla="*/ 812405 h 2617625"/>
                        <a:gd name="connsiteX7" fmla="*/ 18683 w 241388"/>
                        <a:gd name="connsiteY7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1247335 h 2617625"/>
                        <a:gd name="connsiteX3" fmla="*/ 139206 w 241388"/>
                        <a:gd name="connsiteY3" fmla="*/ 2376577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1247335 h 2617625"/>
                        <a:gd name="connsiteX3" fmla="*/ 29163 w 241388"/>
                        <a:gd name="connsiteY3" fmla="*/ 2376577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1247335 h 2617625"/>
                        <a:gd name="connsiteX3" fmla="*/ 115625 w 241388"/>
                        <a:gd name="connsiteY3" fmla="*/ 2394918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1247335 h 2617625"/>
                        <a:gd name="connsiteX3" fmla="*/ 115625 w 241388"/>
                        <a:gd name="connsiteY3" fmla="*/ 2394918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1247335 h 2617625"/>
                        <a:gd name="connsiteX3" fmla="*/ 115625 w 241388"/>
                        <a:gd name="connsiteY3" fmla="*/ 2394918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1247335 h 2617625"/>
                        <a:gd name="connsiteX3" fmla="*/ 115625 w 241388"/>
                        <a:gd name="connsiteY3" fmla="*/ 2394918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1247335 h 2617625"/>
                        <a:gd name="connsiteX3" fmla="*/ 120865 w 241388"/>
                        <a:gd name="connsiteY3" fmla="*/ 2392298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1247335 h 2617625"/>
                        <a:gd name="connsiteX3" fmla="*/ 120865 w 241388"/>
                        <a:gd name="connsiteY3" fmla="*/ 2392298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123485 w 241388"/>
                        <a:gd name="connsiteY2" fmla="*/ 1260436 h 2617625"/>
                        <a:gd name="connsiteX3" fmla="*/ 120865 w 241388"/>
                        <a:gd name="connsiteY3" fmla="*/ 2392298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123485 w 241388"/>
                        <a:gd name="connsiteY2" fmla="*/ 1260436 h 2617625"/>
                        <a:gd name="connsiteX3" fmla="*/ 120865 w 241388"/>
                        <a:gd name="connsiteY3" fmla="*/ 2392298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123485 w 241388"/>
                        <a:gd name="connsiteY2" fmla="*/ 1260436 h 2617625"/>
                        <a:gd name="connsiteX3" fmla="*/ 120865 w 241388"/>
                        <a:gd name="connsiteY3" fmla="*/ 2392298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128725 w 241388"/>
                        <a:gd name="connsiteY2" fmla="*/ 1260436 h 2617625"/>
                        <a:gd name="connsiteX3" fmla="*/ 120865 w 241388"/>
                        <a:gd name="connsiteY3" fmla="*/ 2392298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128725 w 241388"/>
                        <a:gd name="connsiteY2" fmla="*/ 1260436 h 2617625"/>
                        <a:gd name="connsiteX3" fmla="*/ 120865 w 241388"/>
                        <a:gd name="connsiteY3" fmla="*/ 2392298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128725 w 241388"/>
                        <a:gd name="connsiteY2" fmla="*/ 1260436 h 2617625"/>
                        <a:gd name="connsiteX3" fmla="*/ 120865 w 241388"/>
                        <a:gd name="connsiteY3" fmla="*/ 2392298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128725 w 241388"/>
                        <a:gd name="connsiteY2" fmla="*/ 1260436 h 2617625"/>
                        <a:gd name="connsiteX3" fmla="*/ 120865 w 241388"/>
                        <a:gd name="connsiteY3" fmla="*/ 2392298 h 2617625"/>
                        <a:gd name="connsiteX4" fmla="*/ 120867 w 241388"/>
                        <a:gd name="connsiteY4" fmla="*/ 2528540 h 2617625"/>
                        <a:gd name="connsiteX5" fmla="*/ 123485 w 241388"/>
                        <a:gd name="connsiteY5" fmla="*/ 2617625 h 2617625"/>
                        <a:gd name="connsiteX6" fmla="*/ 68464 w 241388"/>
                        <a:gd name="connsiteY6" fmla="*/ 2615005 h 2617625"/>
                        <a:gd name="connsiteX7" fmla="*/ 10823 w 241388"/>
                        <a:gd name="connsiteY7" fmla="*/ 812405 h 2617625"/>
                        <a:gd name="connsiteX8" fmla="*/ 18683 w 241388"/>
                        <a:gd name="connsiteY8" fmla="*/ 204553 h 2617625"/>
                        <a:gd name="connsiteX0" fmla="*/ 18683 w 253176"/>
                        <a:gd name="connsiteY0" fmla="*/ 204553 h 2617625"/>
                        <a:gd name="connsiteX1" fmla="*/ 241388 w 253176"/>
                        <a:gd name="connsiteY1" fmla="*/ 188 h 2617625"/>
                        <a:gd name="connsiteX2" fmla="*/ 212567 w 253176"/>
                        <a:gd name="connsiteY2" fmla="*/ 408914 h 2617625"/>
                        <a:gd name="connsiteX3" fmla="*/ 128725 w 253176"/>
                        <a:gd name="connsiteY3" fmla="*/ 1260436 h 2617625"/>
                        <a:gd name="connsiteX4" fmla="*/ 120865 w 253176"/>
                        <a:gd name="connsiteY4" fmla="*/ 2392298 h 2617625"/>
                        <a:gd name="connsiteX5" fmla="*/ 120867 w 253176"/>
                        <a:gd name="connsiteY5" fmla="*/ 2528540 h 2617625"/>
                        <a:gd name="connsiteX6" fmla="*/ 123485 w 253176"/>
                        <a:gd name="connsiteY6" fmla="*/ 2617625 h 2617625"/>
                        <a:gd name="connsiteX7" fmla="*/ 68464 w 253176"/>
                        <a:gd name="connsiteY7" fmla="*/ 2615005 h 2617625"/>
                        <a:gd name="connsiteX8" fmla="*/ 10823 w 253176"/>
                        <a:gd name="connsiteY8" fmla="*/ 812405 h 2617625"/>
                        <a:gd name="connsiteX9" fmla="*/ 18683 w 253176"/>
                        <a:gd name="connsiteY9" fmla="*/ 204553 h 2617625"/>
                        <a:gd name="connsiteX0" fmla="*/ 18683 w 259852"/>
                        <a:gd name="connsiteY0" fmla="*/ 204553 h 2617625"/>
                        <a:gd name="connsiteX1" fmla="*/ 241388 w 259852"/>
                        <a:gd name="connsiteY1" fmla="*/ 188 h 2617625"/>
                        <a:gd name="connsiteX2" fmla="*/ 238768 w 259852"/>
                        <a:gd name="connsiteY2" fmla="*/ 411534 h 2617625"/>
                        <a:gd name="connsiteX3" fmla="*/ 128725 w 259852"/>
                        <a:gd name="connsiteY3" fmla="*/ 1260436 h 2617625"/>
                        <a:gd name="connsiteX4" fmla="*/ 120865 w 259852"/>
                        <a:gd name="connsiteY4" fmla="*/ 2392298 h 2617625"/>
                        <a:gd name="connsiteX5" fmla="*/ 120867 w 259852"/>
                        <a:gd name="connsiteY5" fmla="*/ 2528540 h 2617625"/>
                        <a:gd name="connsiteX6" fmla="*/ 123485 w 259852"/>
                        <a:gd name="connsiteY6" fmla="*/ 2617625 h 2617625"/>
                        <a:gd name="connsiteX7" fmla="*/ 68464 w 259852"/>
                        <a:gd name="connsiteY7" fmla="*/ 2615005 h 2617625"/>
                        <a:gd name="connsiteX8" fmla="*/ 10823 w 259852"/>
                        <a:gd name="connsiteY8" fmla="*/ 812405 h 2617625"/>
                        <a:gd name="connsiteX9" fmla="*/ 18683 w 259852"/>
                        <a:gd name="connsiteY9" fmla="*/ 204553 h 2617625"/>
                        <a:gd name="connsiteX0" fmla="*/ 18683 w 249607"/>
                        <a:gd name="connsiteY0" fmla="*/ 204553 h 2617625"/>
                        <a:gd name="connsiteX1" fmla="*/ 241388 w 249607"/>
                        <a:gd name="connsiteY1" fmla="*/ 188 h 2617625"/>
                        <a:gd name="connsiteX2" fmla="*/ 238768 w 249607"/>
                        <a:gd name="connsiteY2" fmla="*/ 411534 h 2617625"/>
                        <a:gd name="connsiteX3" fmla="*/ 128725 w 249607"/>
                        <a:gd name="connsiteY3" fmla="*/ 1260436 h 2617625"/>
                        <a:gd name="connsiteX4" fmla="*/ 120865 w 249607"/>
                        <a:gd name="connsiteY4" fmla="*/ 2392298 h 2617625"/>
                        <a:gd name="connsiteX5" fmla="*/ 120867 w 249607"/>
                        <a:gd name="connsiteY5" fmla="*/ 2528540 h 2617625"/>
                        <a:gd name="connsiteX6" fmla="*/ 123485 w 249607"/>
                        <a:gd name="connsiteY6" fmla="*/ 2617625 h 2617625"/>
                        <a:gd name="connsiteX7" fmla="*/ 68464 w 249607"/>
                        <a:gd name="connsiteY7" fmla="*/ 2615005 h 2617625"/>
                        <a:gd name="connsiteX8" fmla="*/ 10823 w 249607"/>
                        <a:gd name="connsiteY8" fmla="*/ 812405 h 2617625"/>
                        <a:gd name="connsiteX9" fmla="*/ 18683 w 249607"/>
                        <a:gd name="connsiteY9" fmla="*/ 204553 h 2617625"/>
                        <a:gd name="connsiteX0" fmla="*/ 18683 w 245819"/>
                        <a:gd name="connsiteY0" fmla="*/ 204553 h 2617625"/>
                        <a:gd name="connsiteX1" fmla="*/ 241388 w 245819"/>
                        <a:gd name="connsiteY1" fmla="*/ 188 h 2617625"/>
                        <a:gd name="connsiteX2" fmla="*/ 238768 w 245819"/>
                        <a:gd name="connsiteY2" fmla="*/ 411534 h 2617625"/>
                        <a:gd name="connsiteX3" fmla="*/ 128725 w 245819"/>
                        <a:gd name="connsiteY3" fmla="*/ 1260436 h 2617625"/>
                        <a:gd name="connsiteX4" fmla="*/ 120865 w 245819"/>
                        <a:gd name="connsiteY4" fmla="*/ 2392298 h 2617625"/>
                        <a:gd name="connsiteX5" fmla="*/ 120867 w 245819"/>
                        <a:gd name="connsiteY5" fmla="*/ 2528540 h 2617625"/>
                        <a:gd name="connsiteX6" fmla="*/ 123485 w 245819"/>
                        <a:gd name="connsiteY6" fmla="*/ 2617625 h 2617625"/>
                        <a:gd name="connsiteX7" fmla="*/ 68464 w 245819"/>
                        <a:gd name="connsiteY7" fmla="*/ 2615005 h 2617625"/>
                        <a:gd name="connsiteX8" fmla="*/ 10823 w 245819"/>
                        <a:gd name="connsiteY8" fmla="*/ 812405 h 2617625"/>
                        <a:gd name="connsiteX9" fmla="*/ 18683 w 245819"/>
                        <a:gd name="connsiteY9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28725 w 241388"/>
                        <a:gd name="connsiteY3" fmla="*/ 1260436 h 2617625"/>
                        <a:gd name="connsiteX4" fmla="*/ 120865 w 241388"/>
                        <a:gd name="connsiteY4" fmla="*/ 2392298 h 2617625"/>
                        <a:gd name="connsiteX5" fmla="*/ 120867 w 241388"/>
                        <a:gd name="connsiteY5" fmla="*/ 2528540 h 2617625"/>
                        <a:gd name="connsiteX6" fmla="*/ 123485 w 241388"/>
                        <a:gd name="connsiteY6" fmla="*/ 2617625 h 2617625"/>
                        <a:gd name="connsiteX7" fmla="*/ 68464 w 241388"/>
                        <a:gd name="connsiteY7" fmla="*/ 2615005 h 2617625"/>
                        <a:gd name="connsiteX8" fmla="*/ 10823 w 241388"/>
                        <a:gd name="connsiteY8" fmla="*/ 812405 h 2617625"/>
                        <a:gd name="connsiteX9" fmla="*/ 18683 w 241388"/>
                        <a:gd name="connsiteY9" fmla="*/ 204553 h 2617625"/>
                        <a:gd name="connsiteX0" fmla="*/ 18683 w 242782"/>
                        <a:gd name="connsiteY0" fmla="*/ 204553 h 2617625"/>
                        <a:gd name="connsiteX1" fmla="*/ 241388 w 242782"/>
                        <a:gd name="connsiteY1" fmla="*/ 188 h 2617625"/>
                        <a:gd name="connsiteX2" fmla="*/ 238768 w 242782"/>
                        <a:gd name="connsiteY2" fmla="*/ 411534 h 2617625"/>
                        <a:gd name="connsiteX3" fmla="*/ 128725 w 242782"/>
                        <a:gd name="connsiteY3" fmla="*/ 1260436 h 2617625"/>
                        <a:gd name="connsiteX4" fmla="*/ 120865 w 242782"/>
                        <a:gd name="connsiteY4" fmla="*/ 2392298 h 2617625"/>
                        <a:gd name="connsiteX5" fmla="*/ 120867 w 242782"/>
                        <a:gd name="connsiteY5" fmla="*/ 2528540 h 2617625"/>
                        <a:gd name="connsiteX6" fmla="*/ 123485 w 242782"/>
                        <a:gd name="connsiteY6" fmla="*/ 2617625 h 2617625"/>
                        <a:gd name="connsiteX7" fmla="*/ 68464 w 242782"/>
                        <a:gd name="connsiteY7" fmla="*/ 2615005 h 2617625"/>
                        <a:gd name="connsiteX8" fmla="*/ 10823 w 242782"/>
                        <a:gd name="connsiteY8" fmla="*/ 812405 h 2617625"/>
                        <a:gd name="connsiteX9" fmla="*/ 18683 w 242782"/>
                        <a:gd name="connsiteY9" fmla="*/ 204553 h 2617625"/>
                        <a:gd name="connsiteX0" fmla="*/ 18683 w 242782"/>
                        <a:gd name="connsiteY0" fmla="*/ 204553 h 2617625"/>
                        <a:gd name="connsiteX1" fmla="*/ 241388 w 242782"/>
                        <a:gd name="connsiteY1" fmla="*/ 188 h 2617625"/>
                        <a:gd name="connsiteX2" fmla="*/ 238768 w 242782"/>
                        <a:gd name="connsiteY2" fmla="*/ 411534 h 2617625"/>
                        <a:gd name="connsiteX3" fmla="*/ 128725 w 242782"/>
                        <a:gd name="connsiteY3" fmla="*/ 1260436 h 2617625"/>
                        <a:gd name="connsiteX4" fmla="*/ 120865 w 242782"/>
                        <a:gd name="connsiteY4" fmla="*/ 2392298 h 2617625"/>
                        <a:gd name="connsiteX5" fmla="*/ 120867 w 242782"/>
                        <a:gd name="connsiteY5" fmla="*/ 2528540 h 2617625"/>
                        <a:gd name="connsiteX6" fmla="*/ 123485 w 242782"/>
                        <a:gd name="connsiteY6" fmla="*/ 2617625 h 2617625"/>
                        <a:gd name="connsiteX7" fmla="*/ 68464 w 242782"/>
                        <a:gd name="connsiteY7" fmla="*/ 2615005 h 2617625"/>
                        <a:gd name="connsiteX8" fmla="*/ 10823 w 242782"/>
                        <a:gd name="connsiteY8" fmla="*/ 812405 h 2617625"/>
                        <a:gd name="connsiteX9" fmla="*/ 18683 w 242782"/>
                        <a:gd name="connsiteY9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28725 w 241388"/>
                        <a:gd name="connsiteY3" fmla="*/ 1260436 h 2617625"/>
                        <a:gd name="connsiteX4" fmla="*/ 120865 w 241388"/>
                        <a:gd name="connsiteY4" fmla="*/ 2392298 h 2617625"/>
                        <a:gd name="connsiteX5" fmla="*/ 120867 w 241388"/>
                        <a:gd name="connsiteY5" fmla="*/ 2528540 h 2617625"/>
                        <a:gd name="connsiteX6" fmla="*/ 123485 w 241388"/>
                        <a:gd name="connsiteY6" fmla="*/ 2617625 h 2617625"/>
                        <a:gd name="connsiteX7" fmla="*/ 68464 w 241388"/>
                        <a:gd name="connsiteY7" fmla="*/ 2615005 h 2617625"/>
                        <a:gd name="connsiteX8" fmla="*/ 10823 w 241388"/>
                        <a:gd name="connsiteY8" fmla="*/ 812405 h 2617625"/>
                        <a:gd name="connsiteX9" fmla="*/ 18683 w 241388"/>
                        <a:gd name="connsiteY9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94228 w 241388"/>
                        <a:gd name="connsiteY3" fmla="*/ 668300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28727 w 241388"/>
                        <a:gd name="connsiteY3" fmla="*/ 42987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28727 w 241388"/>
                        <a:gd name="connsiteY3" fmla="*/ 42987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28727 w 241388"/>
                        <a:gd name="connsiteY3" fmla="*/ 42987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28727 w 241388"/>
                        <a:gd name="connsiteY3" fmla="*/ 42987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28727 w 241388"/>
                        <a:gd name="connsiteY3" fmla="*/ 42987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36588 w 241388"/>
                        <a:gd name="connsiteY3" fmla="*/ 42987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36588 w 241388"/>
                        <a:gd name="connsiteY3" fmla="*/ 42987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36588 w 241388"/>
                        <a:gd name="connsiteY3" fmla="*/ 42987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33968 w 241388"/>
                        <a:gd name="connsiteY3" fmla="*/ 44035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33968 w 241388"/>
                        <a:gd name="connsiteY3" fmla="*/ 44035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36588 w 241388"/>
                        <a:gd name="connsiteY3" fmla="*/ 44035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9394 h 2617625"/>
                        <a:gd name="connsiteX3" fmla="*/ 136588 w 241388"/>
                        <a:gd name="connsiteY3" fmla="*/ 44035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414154 h 2617625"/>
                        <a:gd name="connsiteX3" fmla="*/ 136588 w 241388"/>
                        <a:gd name="connsiteY3" fmla="*/ 44035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414154 h 2617625"/>
                        <a:gd name="connsiteX3" fmla="*/ 139208 w 241388"/>
                        <a:gd name="connsiteY3" fmla="*/ 45083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414154 h 2617625"/>
                        <a:gd name="connsiteX3" fmla="*/ 139208 w 241388"/>
                        <a:gd name="connsiteY3" fmla="*/ 45083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414154 h 2617625"/>
                        <a:gd name="connsiteX3" fmla="*/ 141828 w 241388"/>
                        <a:gd name="connsiteY3" fmla="*/ 45345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6148 w 241388"/>
                        <a:gd name="connsiteY2" fmla="*/ 414154 h 2617625"/>
                        <a:gd name="connsiteX3" fmla="*/ 141828 w 241388"/>
                        <a:gd name="connsiteY3" fmla="*/ 45345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41828 w 241388"/>
                        <a:gd name="connsiteY3" fmla="*/ 45345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41828 w 241388"/>
                        <a:gd name="connsiteY3" fmla="*/ 45345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41828 w 241388"/>
                        <a:gd name="connsiteY3" fmla="*/ 453455 h 2617625"/>
                        <a:gd name="connsiteX4" fmla="*/ 128725 w 241388"/>
                        <a:gd name="connsiteY4" fmla="*/ 126043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41828 w 241388"/>
                        <a:gd name="connsiteY3" fmla="*/ 453455 h 2617625"/>
                        <a:gd name="connsiteX4" fmla="*/ 133966 w 241388"/>
                        <a:gd name="connsiteY4" fmla="*/ 125781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41828 w 241388"/>
                        <a:gd name="connsiteY3" fmla="*/ 453455 h 2617625"/>
                        <a:gd name="connsiteX4" fmla="*/ 133966 w 241388"/>
                        <a:gd name="connsiteY4" fmla="*/ 125781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41828 w 241388"/>
                        <a:gd name="connsiteY3" fmla="*/ 453455 h 2617625"/>
                        <a:gd name="connsiteX4" fmla="*/ 133966 w 241388"/>
                        <a:gd name="connsiteY4" fmla="*/ 1257816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41828 w 241388"/>
                        <a:gd name="connsiteY3" fmla="*/ 453455 h 2617625"/>
                        <a:gd name="connsiteX4" fmla="*/ 120250 w 241388"/>
                        <a:gd name="connsiteY4" fmla="*/ 1262388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41828 w 241388"/>
                        <a:gd name="connsiteY3" fmla="*/ 453455 h 2617625"/>
                        <a:gd name="connsiteX4" fmla="*/ 120250 w 241388"/>
                        <a:gd name="connsiteY4" fmla="*/ 1262388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41828 w 241388"/>
                        <a:gd name="connsiteY3" fmla="*/ 453455 h 2617625"/>
                        <a:gd name="connsiteX4" fmla="*/ 120250 w 241388"/>
                        <a:gd name="connsiteY4" fmla="*/ 1262388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7625"/>
                        <a:gd name="connsiteX1" fmla="*/ 241388 w 241388"/>
                        <a:gd name="connsiteY1" fmla="*/ 188 h 2617625"/>
                        <a:gd name="connsiteX2" fmla="*/ 238768 w 241388"/>
                        <a:gd name="connsiteY2" fmla="*/ 411534 h 2617625"/>
                        <a:gd name="connsiteX3" fmla="*/ 141828 w 241388"/>
                        <a:gd name="connsiteY3" fmla="*/ 453455 h 2617625"/>
                        <a:gd name="connsiteX4" fmla="*/ 120250 w 241388"/>
                        <a:gd name="connsiteY4" fmla="*/ 1262388 h 2617625"/>
                        <a:gd name="connsiteX5" fmla="*/ 120865 w 241388"/>
                        <a:gd name="connsiteY5" fmla="*/ 2392298 h 2617625"/>
                        <a:gd name="connsiteX6" fmla="*/ 120867 w 241388"/>
                        <a:gd name="connsiteY6" fmla="*/ 2528540 h 2617625"/>
                        <a:gd name="connsiteX7" fmla="*/ 123485 w 241388"/>
                        <a:gd name="connsiteY7" fmla="*/ 2617625 h 2617625"/>
                        <a:gd name="connsiteX8" fmla="*/ 68464 w 241388"/>
                        <a:gd name="connsiteY8" fmla="*/ 2615005 h 2617625"/>
                        <a:gd name="connsiteX9" fmla="*/ 10823 w 241388"/>
                        <a:gd name="connsiteY9" fmla="*/ 812405 h 2617625"/>
                        <a:gd name="connsiteX10" fmla="*/ 18683 w 241388"/>
                        <a:gd name="connsiteY10" fmla="*/ 204553 h 2617625"/>
                        <a:gd name="connsiteX0" fmla="*/ 18683 w 241388"/>
                        <a:gd name="connsiteY0" fmla="*/ 204553 h 2619577"/>
                        <a:gd name="connsiteX1" fmla="*/ 241388 w 241388"/>
                        <a:gd name="connsiteY1" fmla="*/ 188 h 2619577"/>
                        <a:gd name="connsiteX2" fmla="*/ 238768 w 241388"/>
                        <a:gd name="connsiteY2" fmla="*/ 411534 h 2619577"/>
                        <a:gd name="connsiteX3" fmla="*/ 141828 w 241388"/>
                        <a:gd name="connsiteY3" fmla="*/ 453455 h 2619577"/>
                        <a:gd name="connsiteX4" fmla="*/ 120250 w 241388"/>
                        <a:gd name="connsiteY4" fmla="*/ 1262388 h 2619577"/>
                        <a:gd name="connsiteX5" fmla="*/ 120865 w 241388"/>
                        <a:gd name="connsiteY5" fmla="*/ 2392298 h 2619577"/>
                        <a:gd name="connsiteX6" fmla="*/ 120867 w 241388"/>
                        <a:gd name="connsiteY6" fmla="*/ 2528540 h 2619577"/>
                        <a:gd name="connsiteX7" fmla="*/ 123485 w 241388"/>
                        <a:gd name="connsiteY7" fmla="*/ 2617625 h 2619577"/>
                        <a:gd name="connsiteX8" fmla="*/ 63892 w 241388"/>
                        <a:gd name="connsiteY8" fmla="*/ 2619577 h 2619577"/>
                        <a:gd name="connsiteX9" fmla="*/ 10823 w 241388"/>
                        <a:gd name="connsiteY9" fmla="*/ 812405 h 2619577"/>
                        <a:gd name="connsiteX10" fmla="*/ 18683 w 241388"/>
                        <a:gd name="connsiteY10" fmla="*/ 204553 h 26195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41388" h="2619577">
                          <a:moveTo>
                            <a:pt x="18683" y="204553"/>
                          </a:moveTo>
                          <a:cubicBezTo>
                            <a:pt x="36149" y="99750"/>
                            <a:pt x="116500" y="-5051"/>
                            <a:pt x="241388" y="188"/>
                          </a:cubicBezTo>
                          <a:cubicBezTo>
                            <a:pt x="239641" y="84029"/>
                            <a:pt x="239205" y="206734"/>
                            <a:pt x="238768" y="411534"/>
                          </a:cubicBezTo>
                          <a:cubicBezTo>
                            <a:pt x="181128" y="433805"/>
                            <a:pt x="160168" y="398435"/>
                            <a:pt x="141828" y="453455"/>
                          </a:cubicBezTo>
                          <a:cubicBezTo>
                            <a:pt x="123488" y="594939"/>
                            <a:pt x="125285" y="975055"/>
                            <a:pt x="120250" y="1262388"/>
                          </a:cubicBezTo>
                          <a:cubicBezTo>
                            <a:pt x="119377" y="1639675"/>
                            <a:pt x="124358" y="2015011"/>
                            <a:pt x="120865" y="2392298"/>
                          </a:cubicBezTo>
                          <a:cubicBezTo>
                            <a:pt x="193354" y="2408018"/>
                            <a:pt x="176762" y="2515440"/>
                            <a:pt x="120867" y="2528540"/>
                          </a:cubicBezTo>
                          <a:cubicBezTo>
                            <a:pt x="119993" y="2553868"/>
                            <a:pt x="124359" y="2592297"/>
                            <a:pt x="123485" y="2617625"/>
                          </a:cubicBezTo>
                          <a:lnTo>
                            <a:pt x="63892" y="2619577"/>
                          </a:lnTo>
                          <a:lnTo>
                            <a:pt x="10823" y="812405"/>
                          </a:lnTo>
                          <a:cubicBezTo>
                            <a:pt x="-2277" y="604547"/>
                            <a:pt x="-7517" y="401930"/>
                            <a:pt x="18683" y="204553"/>
                          </a:cubicBezTo>
                          <a:close/>
                        </a:path>
                      </a:pathLst>
                    </a:custGeom>
                    <a:solidFill>
                      <a:srgbClr val="59595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Round Same Side Corner Rectangle 4"/>
                    <p:cNvSpPr/>
                    <p:nvPr/>
                  </p:nvSpPr>
                  <p:spPr>
                    <a:xfrm rot="15374501" flipV="1">
                      <a:off x="6527788" y="1355802"/>
                      <a:ext cx="265672" cy="2093169"/>
                    </a:xfrm>
                    <a:custGeom>
                      <a:avLst/>
                      <a:gdLst>
                        <a:gd name="connsiteX0" fmla="*/ 92430 w 554570"/>
                        <a:gd name="connsiteY0" fmla="*/ 0 h 4290988"/>
                        <a:gd name="connsiteX1" fmla="*/ 462140 w 554570"/>
                        <a:gd name="connsiteY1" fmla="*/ 0 h 4290988"/>
                        <a:gd name="connsiteX2" fmla="*/ 554570 w 554570"/>
                        <a:gd name="connsiteY2" fmla="*/ 92430 h 4290988"/>
                        <a:gd name="connsiteX3" fmla="*/ 554570 w 554570"/>
                        <a:gd name="connsiteY3" fmla="*/ 4290988 h 4290988"/>
                        <a:gd name="connsiteX4" fmla="*/ 554570 w 554570"/>
                        <a:gd name="connsiteY4" fmla="*/ 4290988 h 4290988"/>
                        <a:gd name="connsiteX5" fmla="*/ 0 w 554570"/>
                        <a:gd name="connsiteY5" fmla="*/ 4290988 h 4290988"/>
                        <a:gd name="connsiteX6" fmla="*/ 0 w 554570"/>
                        <a:gd name="connsiteY6" fmla="*/ 4290988 h 4290988"/>
                        <a:gd name="connsiteX7" fmla="*/ 0 w 554570"/>
                        <a:gd name="connsiteY7" fmla="*/ 92430 h 4290988"/>
                        <a:gd name="connsiteX8" fmla="*/ 92430 w 554570"/>
                        <a:gd name="connsiteY8" fmla="*/ 0 h 4290988"/>
                        <a:gd name="connsiteX0" fmla="*/ 92430 w 576873"/>
                        <a:gd name="connsiteY0" fmla="*/ 0 h 4290988"/>
                        <a:gd name="connsiteX1" fmla="*/ 462140 w 576873"/>
                        <a:gd name="connsiteY1" fmla="*/ 0 h 4290988"/>
                        <a:gd name="connsiteX2" fmla="*/ 554570 w 576873"/>
                        <a:gd name="connsiteY2" fmla="*/ 92430 h 4290988"/>
                        <a:gd name="connsiteX3" fmla="*/ 554570 w 576873"/>
                        <a:gd name="connsiteY3" fmla="*/ 4290988 h 4290988"/>
                        <a:gd name="connsiteX4" fmla="*/ 576873 w 576873"/>
                        <a:gd name="connsiteY4" fmla="*/ 4290988 h 4290988"/>
                        <a:gd name="connsiteX5" fmla="*/ 0 w 576873"/>
                        <a:gd name="connsiteY5" fmla="*/ 4290988 h 4290988"/>
                        <a:gd name="connsiteX6" fmla="*/ 0 w 576873"/>
                        <a:gd name="connsiteY6" fmla="*/ 4290988 h 4290988"/>
                        <a:gd name="connsiteX7" fmla="*/ 0 w 576873"/>
                        <a:gd name="connsiteY7" fmla="*/ 92430 h 4290988"/>
                        <a:gd name="connsiteX8" fmla="*/ 92430 w 576873"/>
                        <a:gd name="connsiteY8" fmla="*/ 0 h 4290988"/>
                        <a:gd name="connsiteX0" fmla="*/ 92430 w 554570"/>
                        <a:gd name="connsiteY0" fmla="*/ 0 h 4290988"/>
                        <a:gd name="connsiteX1" fmla="*/ 462140 w 554570"/>
                        <a:gd name="connsiteY1" fmla="*/ 0 h 4290988"/>
                        <a:gd name="connsiteX2" fmla="*/ 554570 w 554570"/>
                        <a:gd name="connsiteY2" fmla="*/ 92430 h 4290988"/>
                        <a:gd name="connsiteX3" fmla="*/ 554570 w 554570"/>
                        <a:gd name="connsiteY3" fmla="*/ 4290988 h 4290988"/>
                        <a:gd name="connsiteX4" fmla="*/ 0 w 554570"/>
                        <a:gd name="connsiteY4" fmla="*/ 4290988 h 4290988"/>
                        <a:gd name="connsiteX5" fmla="*/ 0 w 554570"/>
                        <a:gd name="connsiteY5" fmla="*/ 4290988 h 4290988"/>
                        <a:gd name="connsiteX6" fmla="*/ 0 w 554570"/>
                        <a:gd name="connsiteY6" fmla="*/ 92430 h 4290988"/>
                        <a:gd name="connsiteX7" fmla="*/ 92430 w 554570"/>
                        <a:gd name="connsiteY7" fmla="*/ 0 h 4290988"/>
                        <a:gd name="connsiteX0" fmla="*/ 92430 w 572412"/>
                        <a:gd name="connsiteY0" fmla="*/ 0 h 4290988"/>
                        <a:gd name="connsiteX1" fmla="*/ 462140 w 572412"/>
                        <a:gd name="connsiteY1" fmla="*/ 0 h 4290988"/>
                        <a:gd name="connsiteX2" fmla="*/ 554570 w 572412"/>
                        <a:gd name="connsiteY2" fmla="*/ 92430 h 4290988"/>
                        <a:gd name="connsiteX3" fmla="*/ 572412 w 572412"/>
                        <a:gd name="connsiteY3" fmla="*/ 4290988 h 4290988"/>
                        <a:gd name="connsiteX4" fmla="*/ 0 w 572412"/>
                        <a:gd name="connsiteY4" fmla="*/ 4290988 h 4290988"/>
                        <a:gd name="connsiteX5" fmla="*/ 0 w 572412"/>
                        <a:gd name="connsiteY5" fmla="*/ 4290988 h 4290988"/>
                        <a:gd name="connsiteX6" fmla="*/ 0 w 572412"/>
                        <a:gd name="connsiteY6" fmla="*/ 92430 h 4290988"/>
                        <a:gd name="connsiteX7" fmla="*/ 92430 w 572412"/>
                        <a:gd name="connsiteY7" fmla="*/ 0 h 4290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72412" h="4290988">
                          <a:moveTo>
                            <a:pt x="92430" y="0"/>
                          </a:moveTo>
                          <a:lnTo>
                            <a:pt x="462140" y="0"/>
                          </a:lnTo>
                          <a:cubicBezTo>
                            <a:pt x="513188" y="0"/>
                            <a:pt x="554570" y="41382"/>
                            <a:pt x="554570" y="92430"/>
                          </a:cubicBezTo>
                          <a:cubicBezTo>
                            <a:pt x="560517" y="1491949"/>
                            <a:pt x="566465" y="2891469"/>
                            <a:pt x="572412" y="4290988"/>
                          </a:cubicBezTo>
                          <a:lnTo>
                            <a:pt x="0" y="4290988"/>
                          </a:lnTo>
                          <a:lnTo>
                            <a:pt x="0" y="4290988"/>
                          </a:lnTo>
                          <a:lnTo>
                            <a:pt x="0" y="92430"/>
                          </a:lnTo>
                          <a:cubicBezTo>
                            <a:pt x="0" y="41382"/>
                            <a:pt x="41382" y="0"/>
                            <a:pt x="92430" y="0"/>
                          </a:cubicBez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" name="Trapezoid 33"/>
                    <p:cNvSpPr/>
                    <p:nvPr/>
                  </p:nvSpPr>
                  <p:spPr>
                    <a:xfrm rot="4574501" flipV="1">
                      <a:off x="5126546" y="2346082"/>
                      <a:ext cx="266146" cy="797597"/>
                    </a:xfrm>
                    <a:prstGeom prst="trapezoid">
                      <a:avLst>
                        <a:gd name="adj" fmla="val 8616"/>
                      </a:avLst>
                    </a:prstGeom>
                    <a:solidFill>
                      <a:srgbClr val="59595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" name="Round Same Side Corner Rectangle 4"/>
                    <p:cNvSpPr/>
                    <p:nvPr/>
                  </p:nvSpPr>
                  <p:spPr>
                    <a:xfrm rot="15374501" flipH="1" flipV="1">
                      <a:off x="7341879" y="1994611"/>
                      <a:ext cx="257851" cy="426853"/>
                    </a:xfrm>
                    <a:custGeom>
                      <a:avLst/>
                      <a:gdLst>
                        <a:gd name="connsiteX0" fmla="*/ 92430 w 554570"/>
                        <a:gd name="connsiteY0" fmla="*/ 0 h 4290988"/>
                        <a:gd name="connsiteX1" fmla="*/ 462140 w 554570"/>
                        <a:gd name="connsiteY1" fmla="*/ 0 h 4290988"/>
                        <a:gd name="connsiteX2" fmla="*/ 554570 w 554570"/>
                        <a:gd name="connsiteY2" fmla="*/ 92430 h 4290988"/>
                        <a:gd name="connsiteX3" fmla="*/ 554570 w 554570"/>
                        <a:gd name="connsiteY3" fmla="*/ 4290988 h 4290988"/>
                        <a:gd name="connsiteX4" fmla="*/ 554570 w 554570"/>
                        <a:gd name="connsiteY4" fmla="*/ 4290988 h 4290988"/>
                        <a:gd name="connsiteX5" fmla="*/ 0 w 554570"/>
                        <a:gd name="connsiteY5" fmla="*/ 4290988 h 4290988"/>
                        <a:gd name="connsiteX6" fmla="*/ 0 w 554570"/>
                        <a:gd name="connsiteY6" fmla="*/ 4290988 h 4290988"/>
                        <a:gd name="connsiteX7" fmla="*/ 0 w 554570"/>
                        <a:gd name="connsiteY7" fmla="*/ 92430 h 4290988"/>
                        <a:gd name="connsiteX8" fmla="*/ 92430 w 554570"/>
                        <a:gd name="connsiteY8" fmla="*/ 0 h 4290988"/>
                        <a:gd name="connsiteX0" fmla="*/ 92430 w 576873"/>
                        <a:gd name="connsiteY0" fmla="*/ 0 h 4290988"/>
                        <a:gd name="connsiteX1" fmla="*/ 462140 w 576873"/>
                        <a:gd name="connsiteY1" fmla="*/ 0 h 4290988"/>
                        <a:gd name="connsiteX2" fmla="*/ 554570 w 576873"/>
                        <a:gd name="connsiteY2" fmla="*/ 92430 h 4290988"/>
                        <a:gd name="connsiteX3" fmla="*/ 554570 w 576873"/>
                        <a:gd name="connsiteY3" fmla="*/ 4290988 h 4290988"/>
                        <a:gd name="connsiteX4" fmla="*/ 576873 w 576873"/>
                        <a:gd name="connsiteY4" fmla="*/ 4290988 h 4290988"/>
                        <a:gd name="connsiteX5" fmla="*/ 0 w 576873"/>
                        <a:gd name="connsiteY5" fmla="*/ 4290988 h 4290988"/>
                        <a:gd name="connsiteX6" fmla="*/ 0 w 576873"/>
                        <a:gd name="connsiteY6" fmla="*/ 4290988 h 4290988"/>
                        <a:gd name="connsiteX7" fmla="*/ 0 w 576873"/>
                        <a:gd name="connsiteY7" fmla="*/ 92430 h 4290988"/>
                        <a:gd name="connsiteX8" fmla="*/ 92430 w 576873"/>
                        <a:gd name="connsiteY8" fmla="*/ 0 h 4290988"/>
                        <a:gd name="connsiteX0" fmla="*/ 92430 w 554570"/>
                        <a:gd name="connsiteY0" fmla="*/ 0 h 4290988"/>
                        <a:gd name="connsiteX1" fmla="*/ 462140 w 554570"/>
                        <a:gd name="connsiteY1" fmla="*/ 0 h 4290988"/>
                        <a:gd name="connsiteX2" fmla="*/ 554570 w 554570"/>
                        <a:gd name="connsiteY2" fmla="*/ 92430 h 4290988"/>
                        <a:gd name="connsiteX3" fmla="*/ 554570 w 554570"/>
                        <a:gd name="connsiteY3" fmla="*/ 4290988 h 4290988"/>
                        <a:gd name="connsiteX4" fmla="*/ 0 w 554570"/>
                        <a:gd name="connsiteY4" fmla="*/ 4290988 h 4290988"/>
                        <a:gd name="connsiteX5" fmla="*/ 0 w 554570"/>
                        <a:gd name="connsiteY5" fmla="*/ 4290988 h 4290988"/>
                        <a:gd name="connsiteX6" fmla="*/ 0 w 554570"/>
                        <a:gd name="connsiteY6" fmla="*/ 92430 h 4290988"/>
                        <a:gd name="connsiteX7" fmla="*/ 92430 w 554570"/>
                        <a:gd name="connsiteY7" fmla="*/ 0 h 4290988"/>
                        <a:gd name="connsiteX0" fmla="*/ 92430 w 572412"/>
                        <a:gd name="connsiteY0" fmla="*/ 0 h 4290988"/>
                        <a:gd name="connsiteX1" fmla="*/ 462140 w 572412"/>
                        <a:gd name="connsiteY1" fmla="*/ 0 h 4290988"/>
                        <a:gd name="connsiteX2" fmla="*/ 554570 w 572412"/>
                        <a:gd name="connsiteY2" fmla="*/ 92430 h 4290988"/>
                        <a:gd name="connsiteX3" fmla="*/ 572412 w 572412"/>
                        <a:gd name="connsiteY3" fmla="*/ 4290988 h 4290988"/>
                        <a:gd name="connsiteX4" fmla="*/ 0 w 572412"/>
                        <a:gd name="connsiteY4" fmla="*/ 4290988 h 4290988"/>
                        <a:gd name="connsiteX5" fmla="*/ 0 w 572412"/>
                        <a:gd name="connsiteY5" fmla="*/ 4290988 h 4290988"/>
                        <a:gd name="connsiteX6" fmla="*/ 0 w 572412"/>
                        <a:gd name="connsiteY6" fmla="*/ 92430 h 4290988"/>
                        <a:gd name="connsiteX7" fmla="*/ 92430 w 572412"/>
                        <a:gd name="connsiteY7" fmla="*/ 0 h 4290988"/>
                        <a:gd name="connsiteX0" fmla="*/ 95172 w 575154"/>
                        <a:gd name="connsiteY0" fmla="*/ 0 h 4290988"/>
                        <a:gd name="connsiteX1" fmla="*/ 464882 w 575154"/>
                        <a:gd name="connsiteY1" fmla="*/ 0 h 4290988"/>
                        <a:gd name="connsiteX2" fmla="*/ 557312 w 575154"/>
                        <a:gd name="connsiteY2" fmla="*/ 92430 h 4290988"/>
                        <a:gd name="connsiteX3" fmla="*/ 575154 w 575154"/>
                        <a:gd name="connsiteY3" fmla="*/ 4290988 h 4290988"/>
                        <a:gd name="connsiteX4" fmla="*/ 2742 w 575154"/>
                        <a:gd name="connsiteY4" fmla="*/ 4290988 h 4290988"/>
                        <a:gd name="connsiteX5" fmla="*/ 2742 w 575154"/>
                        <a:gd name="connsiteY5" fmla="*/ 4290988 h 4290988"/>
                        <a:gd name="connsiteX6" fmla="*/ 0 w 575154"/>
                        <a:gd name="connsiteY6" fmla="*/ 721007 h 4290988"/>
                        <a:gd name="connsiteX7" fmla="*/ 2742 w 575154"/>
                        <a:gd name="connsiteY7" fmla="*/ 92430 h 4290988"/>
                        <a:gd name="connsiteX8" fmla="*/ 95172 w 575154"/>
                        <a:gd name="connsiteY8" fmla="*/ 0 h 4290988"/>
                        <a:gd name="connsiteX0" fmla="*/ 95172 w 614222"/>
                        <a:gd name="connsiteY0" fmla="*/ 0 h 4290988"/>
                        <a:gd name="connsiteX1" fmla="*/ 464882 w 614222"/>
                        <a:gd name="connsiteY1" fmla="*/ 0 h 4290988"/>
                        <a:gd name="connsiteX2" fmla="*/ 557312 w 614222"/>
                        <a:gd name="connsiteY2" fmla="*/ 92430 h 4290988"/>
                        <a:gd name="connsiteX3" fmla="*/ 562708 w 614222"/>
                        <a:gd name="connsiteY3" fmla="*/ 714613 h 4290988"/>
                        <a:gd name="connsiteX4" fmla="*/ 575154 w 614222"/>
                        <a:gd name="connsiteY4" fmla="*/ 4290988 h 4290988"/>
                        <a:gd name="connsiteX5" fmla="*/ 2742 w 614222"/>
                        <a:gd name="connsiteY5" fmla="*/ 4290988 h 4290988"/>
                        <a:gd name="connsiteX6" fmla="*/ 2742 w 614222"/>
                        <a:gd name="connsiteY6" fmla="*/ 4290988 h 4290988"/>
                        <a:gd name="connsiteX7" fmla="*/ 0 w 614222"/>
                        <a:gd name="connsiteY7" fmla="*/ 721007 h 4290988"/>
                        <a:gd name="connsiteX8" fmla="*/ 2742 w 614222"/>
                        <a:gd name="connsiteY8" fmla="*/ 92430 h 4290988"/>
                        <a:gd name="connsiteX9" fmla="*/ 95172 w 614222"/>
                        <a:gd name="connsiteY9" fmla="*/ 0 h 4290988"/>
                        <a:gd name="connsiteX0" fmla="*/ 95172 w 614222"/>
                        <a:gd name="connsiteY0" fmla="*/ 0 h 4290988"/>
                        <a:gd name="connsiteX1" fmla="*/ 464882 w 614222"/>
                        <a:gd name="connsiteY1" fmla="*/ 0 h 4290988"/>
                        <a:gd name="connsiteX2" fmla="*/ 557312 w 614222"/>
                        <a:gd name="connsiteY2" fmla="*/ 92430 h 4290988"/>
                        <a:gd name="connsiteX3" fmla="*/ 562708 w 614222"/>
                        <a:gd name="connsiteY3" fmla="*/ 714613 h 4290988"/>
                        <a:gd name="connsiteX4" fmla="*/ 575154 w 614222"/>
                        <a:gd name="connsiteY4" fmla="*/ 4290988 h 4290988"/>
                        <a:gd name="connsiteX5" fmla="*/ 2742 w 614222"/>
                        <a:gd name="connsiteY5" fmla="*/ 4290988 h 4290988"/>
                        <a:gd name="connsiteX6" fmla="*/ 114644 w 614222"/>
                        <a:gd name="connsiteY6" fmla="*/ 3005712 h 4290988"/>
                        <a:gd name="connsiteX7" fmla="*/ 0 w 614222"/>
                        <a:gd name="connsiteY7" fmla="*/ 721007 h 4290988"/>
                        <a:gd name="connsiteX8" fmla="*/ 2742 w 614222"/>
                        <a:gd name="connsiteY8" fmla="*/ 92430 h 4290988"/>
                        <a:gd name="connsiteX9" fmla="*/ 95172 w 614222"/>
                        <a:gd name="connsiteY9" fmla="*/ 0 h 4290988"/>
                        <a:gd name="connsiteX0" fmla="*/ 95172 w 606085"/>
                        <a:gd name="connsiteY0" fmla="*/ 0 h 4290988"/>
                        <a:gd name="connsiteX1" fmla="*/ 464882 w 606085"/>
                        <a:gd name="connsiteY1" fmla="*/ 0 h 4290988"/>
                        <a:gd name="connsiteX2" fmla="*/ 557312 w 606085"/>
                        <a:gd name="connsiteY2" fmla="*/ 92430 h 4290988"/>
                        <a:gd name="connsiteX3" fmla="*/ 562708 w 606085"/>
                        <a:gd name="connsiteY3" fmla="*/ 714613 h 4290988"/>
                        <a:gd name="connsiteX4" fmla="*/ 2742 w 606085"/>
                        <a:gd name="connsiteY4" fmla="*/ 4290988 h 4290988"/>
                        <a:gd name="connsiteX5" fmla="*/ 114644 w 606085"/>
                        <a:gd name="connsiteY5" fmla="*/ 3005712 h 4290988"/>
                        <a:gd name="connsiteX6" fmla="*/ 0 w 606085"/>
                        <a:gd name="connsiteY6" fmla="*/ 721007 h 4290988"/>
                        <a:gd name="connsiteX7" fmla="*/ 2742 w 606085"/>
                        <a:gd name="connsiteY7" fmla="*/ 92430 h 4290988"/>
                        <a:gd name="connsiteX8" fmla="*/ 95172 w 606085"/>
                        <a:gd name="connsiteY8" fmla="*/ 0 h 4290988"/>
                        <a:gd name="connsiteX0" fmla="*/ 95172 w 597815"/>
                        <a:gd name="connsiteY0" fmla="*/ 0 h 3005712"/>
                        <a:gd name="connsiteX1" fmla="*/ 464882 w 597815"/>
                        <a:gd name="connsiteY1" fmla="*/ 0 h 3005712"/>
                        <a:gd name="connsiteX2" fmla="*/ 557312 w 597815"/>
                        <a:gd name="connsiteY2" fmla="*/ 92430 h 3005712"/>
                        <a:gd name="connsiteX3" fmla="*/ 562708 w 597815"/>
                        <a:gd name="connsiteY3" fmla="*/ 714613 h 3005712"/>
                        <a:gd name="connsiteX4" fmla="*/ 114644 w 597815"/>
                        <a:gd name="connsiteY4" fmla="*/ 3005712 h 3005712"/>
                        <a:gd name="connsiteX5" fmla="*/ 0 w 597815"/>
                        <a:gd name="connsiteY5" fmla="*/ 721007 h 3005712"/>
                        <a:gd name="connsiteX6" fmla="*/ 2742 w 597815"/>
                        <a:gd name="connsiteY6" fmla="*/ 92430 h 3005712"/>
                        <a:gd name="connsiteX7" fmla="*/ 95172 w 597815"/>
                        <a:gd name="connsiteY7" fmla="*/ 0 h 3005712"/>
                        <a:gd name="connsiteX0" fmla="*/ 95172 w 597815"/>
                        <a:gd name="connsiteY0" fmla="*/ 0 h 1982607"/>
                        <a:gd name="connsiteX1" fmla="*/ 464882 w 597815"/>
                        <a:gd name="connsiteY1" fmla="*/ 0 h 1982607"/>
                        <a:gd name="connsiteX2" fmla="*/ 557312 w 597815"/>
                        <a:gd name="connsiteY2" fmla="*/ 92430 h 1982607"/>
                        <a:gd name="connsiteX3" fmla="*/ 562708 w 597815"/>
                        <a:gd name="connsiteY3" fmla="*/ 714613 h 1982607"/>
                        <a:gd name="connsiteX4" fmla="*/ 255321 w 597815"/>
                        <a:gd name="connsiteY4" fmla="*/ 1982607 h 1982607"/>
                        <a:gd name="connsiteX5" fmla="*/ 0 w 597815"/>
                        <a:gd name="connsiteY5" fmla="*/ 721007 h 1982607"/>
                        <a:gd name="connsiteX6" fmla="*/ 2742 w 597815"/>
                        <a:gd name="connsiteY6" fmla="*/ 92430 h 1982607"/>
                        <a:gd name="connsiteX7" fmla="*/ 95172 w 597815"/>
                        <a:gd name="connsiteY7" fmla="*/ 0 h 1982607"/>
                        <a:gd name="connsiteX0" fmla="*/ 95172 w 597815"/>
                        <a:gd name="connsiteY0" fmla="*/ 0 h 975649"/>
                        <a:gd name="connsiteX1" fmla="*/ 464882 w 597815"/>
                        <a:gd name="connsiteY1" fmla="*/ 0 h 975649"/>
                        <a:gd name="connsiteX2" fmla="*/ 557312 w 597815"/>
                        <a:gd name="connsiteY2" fmla="*/ 92430 h 975649"/>
                        <a:gd name="connsiteX3" fmla="*/ 562708 w 597815"/>
                        <a:gd name="connsiteY3" fmla="*/ 714613 h 975649"/>
                        <a:gd name="connsiteX4" fmla="*/ 216954 w 597815"/>
                        <a:gd name="connsiteY4" fmla="*/ 860388 h 975649"/>
                        <a:gd name="connsiteX5" fmla="*/ 0 w 597815"/>
                        <a:gd name="connsiteY5" fmla="*/ 721007 h 975649"/>
                        <a:gd name="connsiteX6" fmla="*/ 2742 w 597815"/>
                        <a:gd name="connsiteY6" fmla="*/ 92430 h 975649"/>
                        <a:gd name="connsiteX7" fmla="*/ 95172 w 597815"/>
                        <a:gd name="connsiteY7" fmla="*/ 0 h 975649"/>
                        <a:gd name="connsiteX0" fmla="*/ 95172 w 591193"/>
                        <a:gd name="connsiteY0" fmla="*/ 0 h 975649"/>
                        <a:gd name="connsiteX1" fmla="*/ 464882 w 591193"/>
                        <a:gd name="connsiteY1" fmla="*/ 0 h 975649"/>
                        <a:gd name="connsiteX2" fmla="*/ 557312 w 591193"/>
                        <a:gd name="connsiteY2" fmla="*/ 92430 h 975649"/>
                        <a:gd name="connsiteX3" fmla="*/ 553117 w 591193"/>
                        <a:gd name="connsiteY3" fmla="*/ 714613 h 975649"/>
                        <a:gd name="connsiteX4" fmla="*/ 216954 w 591193"/>
                        <a:gd name="connsiteY4" fmla="*/ 860388 h 975649"/>
                        <a:gd name="connsiteX5" fmla="*/ 0 w 591193"/>
                        <a:gd name="connsiteY5" fmla="*/ 721007 h 975649"/>
                        <a:gd name="connsiteX6" fmla="*/ 2742 w 591193"/>
                        <a:gd name="connsiteY6" fmla="*/ 92430 h 975649"/>
                        <a:gd name="connsiteX7" fmla="*/ 95172 w 591193"/>
                        <a:gd name="connsiteY7" fmla="*/ 0 h 975649"/>
                        <a:gd name="connsiteX0" fmla="*/ 95172 w 562280"/>
                        <a:gd name="connsiteY0" fmla="*/ 0 h 975649"/>
                        <a:gd name="connsiteX1" fmla="*/ 464882 w 562280"/>
                        <a:gd name="connsiteY1" fmla="*/ 0 h 975649"/>
                        <a:gd name="connsiteX2" fmla="*/ 557312 w 562280"/>
                        <a:gd name="connsiteY2" fmla="*/ 92430 h 975649"/>
                        <a:gd name="connsiteX3" fmla="*/ 553117 w 562280"/>
                        <a:gd name="connsiteY3" fmla="*/ 714613 h 975649"/>
                        <a:gd name="connsiteX4" fmla="*/ 216954 w 562280"/>
                        <a:gd name="connsiteY4" fmla="*/ 860388 h 975649"/>
                        <a:gd name="connsiteX5" fmla="*/ 0 w 562280"/>
                        <a:gd name="connsiteY5" fmla="*/ 721007 h 975649"/>
                        <a:gd name="connsiteX6" fmla="*/ 2742 w 562280"/>
                        <a:gd name="connsiteY6" fmla="*/ 92430 h 975649"/>
                        <a:gd name="connsiteX7" fmla="*/ 95172 w 562280"/>
                        <a:gd name="connsiteY7" fmla="*/ 0 h 975649"/>
                        <a:gd name="connsiteX0" fmla="*/ 95172 w 557317"/>
                        <a:gd name="connsiteY0" fmla="*/ 0 h 975649"/>
                        <a:gd name="connsiteX1" fmla="*/ 464882 w 557317"/>
                        <a:gd name="connsiteY1" fmla="*/ 0 h 975649"/>
                        <a:gd name="connsiteX2" fmla="*/ 557312 w 557317"/>
                        <a:gd name="connsiteY2" fmla="*/ 92430 h 975649"/>
                        <a:gd name="connsiteX3" fmla="*/ 553117 w 557317"/>
                        <a:gd name="connsiteY3" fmla="*/ 714613 h 975649"/>
                        <a:gd name="connsiteX4" fmla="*/ 216954 w 557317"/>
                        <a:gd name="connsiteY4" fmla="*/ 860388 h 975649"/>
                        <a:gd name="connsiteX5" fmla="*/ 0 w 557317"/>
                        <a:gd name="connsiteY5" fmla="*/ 721007 h 975649"/>
                        <a:gd name="connsiteX6" fmla="*/ 2742 w 557317"/>
                        <a:gd name="connsiteY6" fmla="*/ 92430 h 975649"/>
                        <a:gd name="connsiteX7" fmla="*/ 95172 w 557317"/>
                        <a:gd name="connsiteY7" fmla="*/ 0 h 975649"/>
                        <a:gd name="connsiteX0" fmla="*/ 95172 w 557317"/>
                        <a:gd name="connsiteY0" fmla="*/ 0 h 975649"/>
                        <a:gd name="connsiteX1" fmla="*/ 464882 w 557317"/>
                        <a:gd name="connsiteY1" fmla="*/ 0 h 975649"/>
                        <a:gd name="connsiteX2" fmla="*/ 557312 w 557317"/>
                        <a:gd name="connsiteY2" fmla="*/ 92430 h 975649"/>
                        <a:gd name="connsiteX3" fmla="*/ 553117 w 557317"/>
                        <a:gd name="connsiteY3" fmla="*/ 714613 h 975649"/>
                        <a:gd name="connsiteX4" fmla="*/ 216954 w 557317"/>
                        <a:gd name="connsiteY4" fmla="*/ 860388 h 975649"/>
                        <a:gd name="connsiteX5" fmla="*/ 0 w 557317"/>
                        <a:gd name="connsiteY5" fmla="*/ 721007 h 975649"/>
                        <a:gd name="connsiteX6" fmla="*/ 2742 w 557317"/>
                        <a:gd name="connsiteY6" fmla="*/ 92430 h 975649"/>
                        <a:gd name="connsiteX7" fmla="*/ 95172 w 557317"/>
                        <a:gd name="connsiteY7" fmla="*/ 0 h 975649"/>
                        <a:gd name="connsiteX0" fmla="*/ 95172 w 557328"/>
                        <a:gd name="connsiteY0" fmla="*/ 0 h 975649"/>
                        <a:gd name="connsiteX1" fmla="*/ 464882 w 557328"/>
                        <a:gd name="connsiteY1" fmla="*/ 0 h 975649"/>
                        <a:gd name="connsiteX2" fmla="*/ 557312 w 557328"/>
                        <a:gd name="connsiteY2" fmla="*/ 92430 h 975649"/>
                        <a:gd name="connsiteX3" fmla="*/ 553117 w 557328"/>
                        <a:gd name="connsiteY3" fmla="*/ 714613 h 975649"/>
                        <a:gd name="connsiteX4" fmla="*/ 216954 w 557328"/>
                        <a:gd name="connsiteY4" fmla="*/ 860388 h 975649"/>
                        <a:gd name="connsiteX5" fmla="*/ 0 w 557328"/>
                        <a:gd name="connsiteY5" fmla="*/ 721007 h 975649"/>
                        <a:gd name="connsiteX6" fmla="*/ 2742 w 557328"/>
                        <a:gd name="connsiteY6" fmla="*/ 92430 h 975649"/>
                        <a:gd name="connsiteX7" fmla="*/ 95172 w 557328"/>
                        <a:gd name="connsiteY7" fmla="*/ 0 h 975649"/>
                        <a:gd name="connsiteX0" fmla="*/ 95172 w 557328"/>
                        <a:gd name="connsiteY0" fmla="*/ 0 h 974454"/>
                        <a:gd name="connsiteX1" fmla="*/ 464882 w 557328"/>
                        <a:gd name="connsiteY1" fmla="*/ 0 h 974454"/>
                        <a:gd name="connsiteX2" fmla="*/ 557312 w 557328"/>
                        <a:gd name="connsiteY2" fmla="*/ 92430 h 974454"/>
                        <a:gd name="connsiteX3" fmla="*/ 553117 w 557328"/>
                        <a:gd name="connsiteY3" fmla="*/ 714613 h 974454"/>
                        <a:gd name="connsiteX4" fmla="*/ 216954 w 557328"/>
                        <a:gd name="connsiteY4" fmla="*/ 857191 h 974454"/>
                        <a:gd name="connsiteX5" fmla="*/ 0 w 557328"/>
                        <a:gd name="connsiteY5" fmla="*/ 721007 h 974454"/>
                        <a:gd name="connsiteX6" fmla="*/ 2742 w 557328"/>
                        <a:gd name="connsiteY6" fmla="*/ 92430 h 974454"/>
                        <a:gd name="connsiteX7" fmla="*/ 95172 w 557328"/>
                        <a:gd name="connsiteY7" fmla="*/ 0 h 974454"/>
                        <a:gd name="connsiteX0" fmla="*/ 95172 w 557328"/>
                        <a:gd name="connsiteY0" fmla="*/ 0 h 937222"/>
                        <a:gd name="connsiteX1" fmla="*/ 464882 w 557328"/>
                        <a:gd name="connsiteY1" fmla="*/ 0 h 937222"/>
                        <a:gd name="connsiteX2" fmla="*/ 557312 w 557328"/>
                        <a:gd name="connsiteY2" fmla="*/ 92430 h 937222"/>
                        <a:gd name="connsiteX3" fmla="*/ 553117 w 557328"/>
                        <a:gd name="connsiteY3" fmla="*/ 714613 h 937222"/>
                        <a:gd name="connsiteX4" fmla="*/ 345299 w 557328"/>
                        <a:gd name="connsiteY4" fmla="*/ 932024 h 937222"/>
                        <a:gd name="connsiteX5" fmla="*/ 216954 w 557328"/>
                        <a:gd name="connsiteY5" fmla="*/ 857191 h 937222"/>
                        <a:gd name="connsiteX6" fmla="*/ 0 w 557328"/>
                        <a:gd name="connsiteY6" fmla="*/ 721007 h 937222"/>
                        <a:gd name="connsiteX7" fmla="*/ 2742 w 557328"/>
                        <a:gd name="connsiteY7" fmla="*/ 92430 h 937222"/>
                        <a:gd name="connsiteX8" fmla="*/ 95172 w 557328"/>
                        <a:gd name="connsiteY8" fmla="*/ 0 h 937222"/>
                        <a:gd name="connsiteX0" fmla="*/ 95172 w 557328"/>
                        <a:gd name="connsiteY0" fmla="*/ 0 h 883161"/>
                        <a:gd name="connsiteX1" fmla="*/ 464882 w 557328"/>
                        <a:gd name="connsiteY1" fmla="*/ 0 h 883161"/>
                        <a:gd name="connsiteX2" fmla="*/ 557312 w 557328"/>
                        <a:gd name="connsiteY2" fmla="*/ 92430 h 883161"/>
                        <a:gd name="connsiteX3" fmla="*/ 553117 w 557328"/>
                        <a:gd name="connsiteY3" fmla="*/ 714613 h 883161"/>
                        <a:gd name="connsiteX4" fmla="*/ 306933 w 557328"/>
                        <a:gd name="connsiteY4" fmla="*/ 864883 h 883161"/>
                        <a:gd name="connsiteX5" fmla="*/ 216954 w 557328"/>
                        <a:gd name="connsiteY5" fmla="*/ 857191 h 883161"/>
                        <a:gd name="connsiteX6" fmla="*/ 0 w 557328"/>
                        <a:gd name="connsiteY6" fmla="*/ 721007 h 883161"/>
                        <a:gd name="connsiteX7" fmla="*/ 2742 w 557328"/>
                        <a:gd name="connsiteY7" fmla="*/ 92430 h 883161"/>
                        <a:gd name="connsiteX8" fmla="*/ 95172 w 557328"/>
                        <a:gd name="connsiteY8" fmla="*/ 0 h 883161"/>
                        <a:gd name="connsiteX0" fmla="*/ 95172 w 557328"/>
                        <a:gd name="connsiteY0" fmla="*/ 0 h 883161"/>
                        <a:gd name="connsiteX1" fmla="*/ 464882 w 557328"/>
                        <a:gd name="connsiteY1" fmla="*/ 0 h 883161"/>
                        <a:gd name="connsiteX2" fmla="*/ 557312 w 557328"/>
                        <a:gd name="connsiteY2" fmla="*/ 92430 h 883161"/>
                        <a:gd name="connsiteX3" fmla="*/ 553117 w 557328"/>
                        <a:gd name="connsiteY3" fmla="*/ 714613 h 883161"/>
                        <a:gd name="connsiteX4" fmla="*/ 306933 w 557328"/>
                        <a:gd name="connsiteY4" fmla="*/ 864883 h 883161"/>
                        <a:gd name="connsiteX5" fmla="*/ 216954 w 557328"/>
                        <a:gd name="connsiteY5" fmla="*/ 857191 h 883161"/>
                        <a:gd name="connsiteX6" fmla="*/ 0 w 557328"/>
                        <a:gd name="connsiteY6" fmla="*/ 721007 h 883161"/>
                        <a:gd name="connsiteX7" fmla="*/ 2742 w 557328"/>
                        <a:gd name="connsiteY7" fmla="*/ 92430 h 883161"/>
                        <a:gd name="connsiteX8" fmla="*/ 95172 w 557328"/>
                        <a:gd name="connsiteY8" fmla="*/ 0 h 883161"/>
                        <a:gd name="connsiteX0" fmla="*/ 95172 w 557328"/>
                        <a:gd name="connsiteY0" fmla="*/ 0 h 883161"/>
                        <a:gd name="connsiteX1" fmla="*/ 464882 w 557328"/>
                        <a:gd name="connsiteY1" fmla="*/ 0 h 883161"/>
                        <a:gd name="connsiteX2" fmla="*/ 557312 w 557328"/>
                        <a:gd name="connsiteY2" fmla="*/ 92430 h 883161"/>
                        <a:gd name="connsiteX3" fmla="*/ 553117 w 557328"/>
                        <a:gd name="connsiteY3" fmla="*/ 714613 h 883161"/>
                        <a:gd name="connsiteX4" fmla="*/ 306933 w 557328"/>
                        <a:gd name="connsiteY4" fmla="*/ 864883 h 883161"/>
                        <a:gd name="connsiteX5" fmla="*/ 216954 w 557328"/>
                        <a:gd name="connsiteY5" fmla="*/ 857191 h 883161"/>
                        <a:gd name="connsiteX6" fmla="*/ 0 w 557328"/>
                        <a:gd name="connsiteY6" fmla="*/ 721007 h 883161"/>
                        <a:gd name="connsiteX7" fmla="*/ 2742 w 557328"/>
                        <a:gd name="connsiteY7" fmla="*/ 92430 h 883161"/>
                        <a:gd name="connsiteX8" fmla="*/ 95172 w 557328"/>
                        <a:gd name="connsiteY8" fmla="*/ 0 h 883161"/>
                        <a:gd name="connsiteX0" fmla="*/ 95172 w 557328"/>
                        <a:gd name="connsiteY0" fmla="*/ 0 h 883161"/>
                        <a:gd name="connsiteX1" fmla="*/ 464882 w 557328"/>
                        <a:gd name="connsiteY1" fmla="*/ 0 h 883161"/>
                        <a:gd name="connsiteX2" fmla="*/ 557312 w 557328"/>
                        <a:gd name="connsiteY2" fmla="*/ 92430 h 883161"/>
                        <a:gd name="connsiteX3" fmla="*/ 553117 w 557328"/>
                        <a:gd name="connsiteY3" fmla="*/ 714613 h 883161"/>
                        <a:gd name="connsiteX4" fmla="*/ 306933 w 557328"/>
                        <a:gd name="connsiteY4" fmla="*/ 864883 h 883161"/>
                        <a:gd name="connsiteX5" fmla="*/ 216954 w 557328"/>
                        <a:gd name="connsiteY5" fmla="*/ 857191 h 883161"/>
                        <a:gd name="connsiteX6" fmla="*/ 0 w 557328"/>
                        <a:gd name="connsiteY6" fmla="*/ 721007 h 883161"/>
                        <a:gd name="connsiteX7" fmla="*/ 2742 w 557328"/>
                        <a:gd name="connsiteY7" fmla="*/ 92430 h 883161"/>
                        <a:gd name="connsiteX8" fmla="*/ 95172 w 557328"/>
                        <a:gd name="connsiteY8" fmla="*/ 0 h 883161"/>
                        <a:gd name="connsiteX0" fmla="*/ 95172 w 557328"/>
                        <a:gd name="connsiteY0" fmla="*/ 0 h 883161"/>
                        <a:gd name="connsiteX1" fmla="*/ 464882 w 557328"/>
                        <a:gd name="connsiteY1" fmla="*/ 0 h 883161"/>
                        <a:gd name="connsiteX2" fmla="*/ 557312 w 557328"/>
                        <a:gd name="connsiteY2" fmla="*/ 92430 h 883161"/>
                        <a:gd name="connsiteX3" fmla="*/ 553117 w 557328"/>
                        <a:gd name="connsiteY3" fmla="*/ 714613 h 883161"/>
                        <a:gd name="connsiteX4" fmla="*/ 306933 w 557328"/>
                        <a:gd name="connsiteY4" fmla="*/ 864883 h 883161"/>
                        <a:gd name="connsiteX5" fmla="*/ 216954 w 557328"/>
                        <a:gd name="connsiteY5" fmla="*/ 857191 h 883161"/>
                        <a:gd name="connsiteX6" fmla="*/ 0 w 557328"/>
                        <a:gd name="connsiteY6" fmla="*/ 721007 h 883161"/>
                        <a:gd name="connsiteX7" fmla="*/ 2742 w 557328"/>
                        <a:gd name="connsiteY7" fmla="*/ 92430 h 883161"/>
                        <a:gd name="connsiteX8" fmla="*/ 95172 w 557328"/>
                        <a:gd name="connsiteY8" fmla="*/ 0 h 883161"/>
                        <a:gd name="connsiteX0" fmla="*/ 95172 w 557328"/>
                        <a:gd name="connsiteY0" fmla="*/ 0 h 883161"/>
                        <a:gd name="connsiteX1" fmla="*/ 464882 w 557328"/>
                        <a:gd name="connsiteY1" fmla="*/ 0 h 883161"/>
                        <a:gd name="connsiteX2" fmla="*/ 557312 w 557328"/>
                        <a:gd name="connsiteY2" fmla="*/ 92430 h 883161"/>
                        <a:gd name="connsiteX3" fmla="*/ 553117 w 557328"/>
                        <a:gd name="connsiteY3" fmla="*/ 714613 h 883161"/>
                        <a:gd name="connsiteX4" fmla="*/ 306933 w 557328"/>
                        <a:gd name="connsiteY4" fmla="*/ 864883 h 883161"/>
                        <a:gd name="connsiteX5" fmla="*/ 216954 w 557328"/>
                        <a:gd name="connsiteY5" fmla="*/ 857191 h 883161"/>
                        <a:gd name="connsiteX6" fmla="*/ 0 w 557328"/>
                        <a:gd name="connsiteY6" fmla="*/ 721007 h 883161"/>
                        <a:gd name="connsiteX7" fmla="*/ 2742 w 557328"/>
                        <a:gd name="connsiteY7" fmla="*/ 92430 h 883161"/>
                        <a:gd name="connsiteX8" fmla="*/ 95172 w 557328"/>
                        <a:gd name="connsiteY8" fmla="*/ 0 h 883161"/>
                        <a:gd name="connsiteX0" fmla="*/ 95172 w 557328"/>
                        <a:gd name="connsiteY0" fmla="*/ 0 h 883161"/>
                        <a:gd name="connsiteX1" fmla="*/ 464882 w 557328"/>
                        <a:gd name="connsiteY1" fmla="*/ 0 h 883161"/>
                        <a:gd name="connsiteX2" fmla="*/ 557312 w 557328"/>
                        <a:gd name="connsiteY2" fmla="*/ 92430 h 883161"/>
                        <a:gd name="connsiteX3" fmla="*/ 553117 w 557328"/>
                        <a:gd name="connsiteY3" fmla="*/ 714613 h 883161"/>
                        <a:gd name="connsiteX4" fmla="*/ 306933 w 557328"/>
                        <a:gd name="connsiteY4" fmla="*/ 864883 h 883161"/>
                        <a:gd name="connsiteX5" fmla="*/ 216954 w 557328"/>
                        <a:gd name="connsiteY5" fmla="*/ 857191 h 883161"/>
                        <a:gd name="connsiteX6" fmla="*/ 0 w 557328"/>
                        <a:gd name="connsiteY6" fmla="*/ 721007 h 883161"/>
                        <a:gd name="connsiteX7" fmla="*/ 2742 w 557328"/>
                        <a:gd name="connsiteY7" fmla="*/ 92430 h 883161"/>
                        <a:gd name="connsiteX8" fmla="*/ 95172 w 557328"/>
                        <a:gd name="connsiteY8" fmla="*/ 0 h 883161"/>
                        <a:gd name="connsiteX0" fmla="*/ 95172 w 557328"/>
                        <a:gd name="connsiteY0" fmla="*/ 0 h 883161"/>
                        <a:gd name="connsiteX1" fmla="*/ 464882 w 557328"/>
                        <a:gd name="connsiteY1" fmla="*/ 0 h 883161"/>
                        <a:gd name="connsiteX2" fmla="*/ 557312 w 557328"/>
                        <a:gd name="connsiteY2" fmla="*/ 92430 h 883161"/>
                        <a:gd name="connsiteX3" fmla="*/ 553117 w 557328"/>
                        <a:gd name="connsiteY3" fmla="*/ 714613 h 883161"/>
                        <a:gd name="connsiteX4" fmla="*/ 306933 w 557328"/>
                        <a:gd name="connsiteY4" fmla="*/ 864883 h 883161"/>
                        <a:gd name="connsiteX5" fmla="*/ 216954 w 557328"/>
                        <a:gd name="connsiteY5" fmla="*/ 857191 h 883161"/>
                        <a:gd name="connsiteX6" fmla="*/ 0 w 557328"/>
                        <a:gd name="connsiteY6" fmla="*/ 721007 h 883161"/>
                        <a:gd name="connsiteX7" fmla="*/ 2742 w 557328"/>
                        <a:gd name="connsiteY7" fmla="*/ 92430 h 883161"/>
                        <a:gd name="connsiteX8" fmla="*/ 95172 w 557328"/>
                        <a:gd name="connsiteY8" fmla="*/ 0 h 883161"/>
                        <a:gd name="connsiteX0" fmla="*/ 95172 w 557328"/>
                        <a:gd name="connsiteY0" fmla="*/ 0 h 883161"/>
                        <a:gd name="connsiteX1" fmla="*/ 464882 w 557328"/>
                        <a:gd name="connsiteY1" fmla="*/ 0 h 883161"/>
                        <a:gd name="connsiteX2" fmla="*/ 557312 w 557328"/>
                        <a:gd name="connsiteY2" fmla="*/ 92430 h 883161"/>
                        <a:gd name="connsiteX3" fmla="*/ 553117 w 557328"/>
                        <a:gd name="connsiteY3" fmla="*/ 714613 h 883161"/>
                        <a:gd name="connsiteX4" fmla="*/ 313328 w 557328"/>
                        <a:gd name="connsiteY4" fmla="*/ 864883 h 883161"/>
                        <a:gd name="connsiteX5" fmla="*/ 216954 w 557328"/>
                        <a:gd name="connsiteY5" fmla="*/ 857191 h 883161"/>
                        <a:gd name="connsiteX6" fmla="*/ 0 w 557328"/>
                        <a:gd name="connsiteY6" fmla="*/ 721007 h 883161"/>
                        <a:gd name="connsiteX7" fmla="*/ 2742 w 557328"/>
                        <a:gd name="connsiteY7" fmla="*/ 92430 h 883161"/>
                        <a:gd name="connsiteX8" fmla="*/ 95172 w 557328"/>
                        <a:gd name="connsiteY8" fmla="*/ 0 h 883161"/>
                        <a:gd name="connsiteX0" fmla="*/ 95172 w 557328"/>
                        <a:gd name="connsiteY0" fmla="*/ 0 h 880930"/>
                        <a:gd name="connsiteX1" fmla="*/ 464882 w 557328"/>
                        <a:gd name="connsiteY1" fmla="*/ 0 h 880930"/>
                        <a:gd name="connsiteX2" fmla="*/ 557312 w 557328"/>
                        <a:gd name="connsiteY2" fmla="*/ 92430 h 880930"/>
                        <a:gd name="connsiteX3" fmla="*/ 553117 w 557328"/>
                        <a:gd name="connsiteY3" fmla="*/ 714613 h 880930"/>
                        <a:gd name="connsiteX4" fmla="*/ 313328 w 557328"/>
                        <a:gd name="connsiteY4" fmla="*/ 864883 h 880930"/>
                        <a:gd name="connsiteX5" fmla="*/ 216954 w 557328"/>
                        <a:gd name="connsiteY5" fmla="*/ 857191 h 880930"/>
                        <a:gd name="connsiteX6" fmla="*/ 0 w 557328"/>
                        <a:gd name="connsiteY6" fmla="*/ 721007 h 880930"/>
                        <a:gd name="connsiteX7" fmla="*/ 2742 w 557328"/>
                        <a:gd name="connsiteY7" fmla="*/ 92430 h 880930"/>
                        <a:gd name="connsiteX8" fmla="*/ 95172 w 557328"/>
                        <a:gd name="connsiteY8" fmla="*/ 0 h 880930"/>
                        <a:gd name="connsiteX0" fmla="*/ 95172 w 557328"/>
                        <a:gd name="connsiteY0" fmla="*/ 0 h 879638"/>
                        <a:gd name="connsiteX1" fmla="*/ 464882 w 557328"/>
                        <a:gd name="connsiteY1" fmla="*/ 0 h 879638"/>
                        <a:gd name="connsiteX2" fmla="*/ 557312 w 557328"/>
                        <a:gd name="connsiteY2" fmla="*/ 92430 h 879638"/>
                        <a:gd name="connsiteX3" fmla="*/ 553117 w 557328"/>
                        <a:gd name="connsiteY3" fmla="*/ 714613 h 879638"/>
                        <a:gd name="connsiteX4" fmla="*/ 313328 w 557328"/>
                        <a:gd name="connsiteY4" fmla="*/ 864883 h 879638"/>
                        <a:gd name="connsiteX5" fmla="*/ 216954 w 557328"/>
                        <a:gd name="connsiteY5" fmla="*/ 857191 h 879638"/>
                        <a:gd name="connsiteX6" fmla="*/ 0 w 557328"/>
                        <a:gd name="connsiteY6" fmla="*/ 721007 h 879638"/>
                        <a:gd name="connsiteX7" fmla="*/ 2742 w 557328"/>
                        <a:gd name="connsiteY7" fmla="*/ 92430 h 879638"/>
                        <a:gd name="connsiteX8" fmla="*/ 95172 w 557328"/>
                        <a:gd name="connsiteY8" fmla="*/ 0 h 879638"/>
                        <a:gd name="connsiteX0" fmla="*/ 95172 w 557328"/>
                        <a:gd name="connsiteY0" fmla="*/ 0 h 879638"/>
                        <a:gd name="connsiteX1" fmla="*/ 464882 w 557328"/>
                        <a:gd name="connsiteY1" fmla="*/ 0 h 879638"/>
                        <a:gd name="connsiteX2" fmla="*/ 557312 w 557328"/>
                        <a:gd name="connsiteY2" fmla="*/ 92430 h 879638"/>
                        <a:gd name="connsiteX3" fmla="*/ 553117 w 557328"/>
                        <a:gd name="connsiteY3" fmla="*/ 714613 h 879638"/>
                        <a:gd name="connsiteX4" fmla="*/ 313328 w 557328"/>
                        <a:gd name="connsiteY4" fmla="*/ 864883 h 879638"/>
                        <a:gd name="connsiteX5" fmla="*/ 216954 w 557328"/>
                        <a:gd name="connsiteY5" fmla="*/ 857191 h 879638"/>
                        <a:gd name="connsiteX6" fmla="*/ 0 w 557328"/>
                        <a:gd name="connsiteY6" fmla="*/ 721007 h 879638"/>
                        <a:gd name="connsiteX7" fmla="*/ 2742 w 557328"/>
                        <a:gd name="connsiteY7" fmla="*/ 92430 h 879638"/>
                        <a:gd name="connsiteX8" fmla="*/ 95172 w 557328"/>
                        <a:gd name="connsiteY8" fmla="*/ 0 h 879638"/>
                        <a:gd name="connsiteX0" fmla="*/ 95172 w 557328"/>
                        <a:gd name="connsiteY0" fmla="*/ 0 h 876558"/>
                        <a:gd name="connsiteX1" fmla="*/ 464882 w 557328"/>
                        <a:gd name="connsiteY1" fmla="*/ 0 h 876558"/>
                        <a:gd name="connsiteX2" fmla="*/ 557312 w 557328"/>
                        <a:gd name="connsiteY2" fmla="*/ 92430 h 876558"/>
                        <a:gd name="connsiteX3" fmla="*/ 553117 w 557328"/>
                        <a:gd name="connsiteY3" fmla="*/ 714613 h 876558"/>
                        <a:gd name="connsiteX4" fmla="*/ 313328 w 557328"/>
                        <a:gd name="connsiteY4" fmla="*/ 864883 h 876558"/>
                        <a:gd name="connsiteX5" fmla="*/ 211638 w 557328"/>
                        <a:gd name="connsiteY5" fmla="*/ 849217 h 876558"/>
                        <a:gd name="connsiteX6" fmla="*/ 0 w 557328"/>
                        <a:gd name="connsiteY6" fmla="*/ 721007 h 876558"/>
                        <a:gd name="connsiteX7" fmla="*/ 2742 w 557328"/>
                        <a:gd name="connsiteY7" fmla="*/ 92430 h 876558"/>
                        <a:gd name="connsiteX8" fmla="*/ 95172 w 557328"/>
                        <a:gd name="connsiteY8" fmla="*/ 0 h 876558"/>
                        <a:gd name="connsiteX0" fmla="*/ 95172 w 557328"/>
                        <a:gd name="connsiteY0" fmla="*/ 0 h 866616"/>
                        <a:gd name="connsiteX1" fmla="*/ 464882 w 557328"/>
                        <a:gd name="connsiteY1" fmla="*/ 0 h 866616"/>
                        <a:gd name="connsiteX2" fmla="*/ 557312 w 557328"/>
                        <a:gd name="connsiteY2" fmla="*/ 92430 h 866616"/>
                        <a:gd name="connsiteX3" fmla="*/ 553117 w 557328"/>
                        <a:gd name="connsiteY3" fmla="*/ 714613 h 866616"/>
                        <a:gd name="connsiteX4" fmla="*/ 329277 w 557328"/>
                        <a:gd name="connsiteY4" fmla="*/ 846276 h 866616"/>
                        <a:gd name="connsiteX5" fmla="*/ 211638 w 557328"/>
                        <a:gd name="connsiteY5" fmla="*/ 849217 h 866616"/>
                        <a:gd name="connsiteX6" fmla="*/ 0 w 557328"/>
                        <a:gd name="connsiteY6" fmla="*/ 721007 h 866616"/>
                        <a:gd name="connsiteX7" fmla="*/ 2742 w 557328"/>
                        <a:gd name="connsiteY7" fmla="*/ 92430 h 866616"/>
                        <a:gd name="connsiteX8" fmla="*/ 95172 w 557328"/>
                        <a:gd name="connsiteY8" fmla="*/ 0 h 866616"/>
                        <a:gd name="connsiteX0" fmla="*/ 95172 w 557328"/>
                        <a:gd name="connsiteY0" fmla="*/ 0 h 871234"/>
                        <a:gd name="connsiteX1" fmla="*/ 464882 w 557328"/>
                        <a:gd name="connsiteY1" fmla="*/ 0 h 871234"/>
                        <a:gd name="connsiteX2" fmla="*/ 557312 w 557328"/>
                        <a:gd name="connsiteY2" fmla="*/ 92430 h 871234"/>
                        <a:gd name="connsiteX3" fmla="*/ 553117 w 557328"/>
                        <a:gd name="connsiteY3" fmla="*/ 714613 h 871234"/>
                        <a:gd name="connsiteX4" fmla="*/ 329277 w 557328"/>
                        <a:gd name="connsiteY4" fmla="*/ 846276 h 871234"/>
                        <a:gd name="connsiteX5" fmla="*/ 211638 w 557328"/>
                        <a:gd name="connsiteY5" fmla="*/ 849217 h 871234"/>
                        <a:gd name="connsiteX6" fmla="*/ 0 w 557328"/>
                        <a:gd name="connsiteY6" fmla="*/ 721007 h 871234"/>
                        <a:gd name="connsiteX7" fmla="*/ 2742 w 557328"/>
                        <a:gd name="connsiteY7" fmla="*/ 92430 h 871234"/>
                        <a:gd name="connsiteX8" fmla="*/ 95172 w 557328"/>
                        <a:gd name="connsiteY8" fmla="*/ 0 h 871234"/>
                        <a:gd name="connsiteX0" fmla="*/ 95172 w 557328"/>
                        <a:gd name="connsiteY0" fmla="*/ 0 h 873278"/>
                        <a:gd name="connsiteX1" fmla="*/ 464882 w 557328"/>
                        <a:gd name="connsiteY1" fmla="*/ 0 h 873278"/>
                        <a:gd name="connsiteX2" fmla="*/ 557312 w 557328"/>
                        <a:gd name="connsiteY2" fmla="*/ 92430 h 873278"/>
                        <a:gd name="connsiteX3" fmla="*/ 553117 w 557328"/>
                        <a:gd name="connsiteY3" fmla="*/ 714613 h 873278"/>
                        <a:gd name="connsiteX4" fmla="*/ 329277 w 557328"/>
                        <a:gd name="connsiteY4" fmla="*/ 846276 h 873278"/>
                        <a:gd name="connsiteX5" fmla="*/ 211638 w 557328"/>
                        <a:gd name="connsiteY5" fmla="*/ 849217 h 873278"/>
                        <a:gd name="connsiteX6" fmla="*/ 0 w 557328"/>
                        <a:gd name="connsiteY6" fmla="*/ 721007 h 873278"/>
                        <a:gd name="connsiteX7" fmla="*/ 2742 w 557328"/>
                        <a:gd name="connsiteY7" fmla="*/ 92430 h 873278"/>
                        <a:gd name="connsiteX8" fmla="*/ 95172 w 557328"/>
                        <a:gd name="connsiteY8" fmla="*/ 0 h 873278"/>
                        <a:gd name="connsiteX0" fmla="*/ 95172 w 557328"/>
                        <a:gd name="connsiteY0" fmla="*/ 0 h 874239"/>
                        <a:gd name="connsiteX1" fmla="*/ 464882 w 557328"/>
                        <a:gd name="connsiteY1" fmla="*/ 0 h 874239"/>
                        <a:gd name="connsiteX2" fmla="*/ 557312 w 557328"/>
                        <a:gd name="connsiteY2" fmla="*/ 92430 h 874239"/>
                        <a:gd name="connsiteX3" fmla="*/ 553117 w 557328"/>
                        <a:gd name="connsiteY3" fmla="*/ 714613 h 874239"/>
                        <a:gd name="connsiteX4" fmla="*/ 329277 w 557328"/>
                        <a:gd name="connsiteY4" fmla="*/ 846276 h 874239"/>
                        <a:gd name="connsiteX5" fmla="*/ 211638 w 557328"/>
                        <a:gd name="connsiteY5" fmla="*/ 849217 h 874239"/>
                        <a:gd name="connsiteX6" fmla="*/ 0 w 557328"/>
                        <a:gd name="connsiteY6" fmla="*/ 721007 h 874239"/>
                        <a:gd name="connsiteX7" fmla="*/ 2742 w 557328"/>
                        <a:gd name="connsiteY7" fmla="*/ 92430 h 874239"/>
                        <a:gd name="connsiteX8" fmla="*/ 95172 w 557328"/>
                        <a:gd name="connsiteY8" fmla="*/ 0 h 874239"/>
                        <a:gd name="connsiteX0" fmla="*/ 95172 w 557328"/>
                        <a:gd name="connsiteY0" fmla="*/ 0 h 876312"/>
                        <a:gd name="connsiteX1" fmla="*/ 464882 w 557328"/>
                        <a:gd name="connsiteY1" fmla="*/ 0 h 876312"/>
                        <a:gd name="connsiteX2" fmla="*/ 557312 w 557328"/>
                        <a:gd name="connsiteY2" fmla="*/ 92430 h 876312"/>
                        <a:gd name="connsiteX3" fmla="*/ 553117 w 557328"/>
                        <a:gd name="connsiteY3" fmla="*/ 714613 h 876312"/>
                        <a:gd name="connsiteX4" fmla="*/ 329277 w 557328"/>
                        <a:gd name="connsiteY4" fmla="*/ 846276 h 876312"/>
                        <a:gd name="connsiteX5" fmla="*/ 211638 w 557328"/>
                        <a:gd name="connsiteY5" fmla="*/ 849217 h 876312"/>
                        <a:gd name="connsiteX6" fmla="*/ 0 w 557328"/>
                        <a:gd name="connsiteY6" fmla="*/ 721007 h 876312"/>
                        <a:gd name="connsiteX7" fmla="*/ 2742 w 557328"/>
                        <a:gd name="connsiteY7" fmla="*/ 92430 h 876312"/>
                        <a:gd name="connsiteX8" fmla="*/ 95172 w 557328"/>
                        <a:gd name="connsiteY8" fmla="*/ 0 h 876312"/>
                        <a:gd name="connsiteX0" fmla="*/ 95172 w 557328"/>
                        <a:gd name="connsiteY0" fmla="*/ 0 h 876312"/>
                        <a:gd name="connsiteX1" fmla="*/ 464882 w 557328"/>
                        <a:gd name="connsiteY1" fmla="*/ 0 h 876312"/>
                        <a:gd name="connsiteX2" fmla="*/ 557312 w 557328"/>
                        <a:gd name="connsiteY2" fmla="*/ 92430 h 876312"/>
                        <a:gd name="connsiteX3" fmla="*/ 553117 w 557328"/>
                        <a:gd name="connsiteY3" fmla="*/ 714613 h 876312"/>
                        <a:gd name="connsiteX4" fmla="*/ 329277 w 557328"/>
                        <a:gd name="connsiteY4" fmla="*/ 846276 h 876312"/>
                        <a:gd name="connsiteX5" fmla="*/ 211638 w 557328"/>
                        <a:gd name="connsiteY5" fmla="*/ 849217 h 876312"/>
                        <a:gd name="connsiteX6" fmla="*/ 0 w 557328"/>
                        <a:gd name="connsiteY6" fmla="*/ 721007 h 876312"/>
                        <a:gd name="connsiteX7" fmla="*/ 2742 w 557328"/>
                        <a:gd name="connsiteY7" fmla="*/ 92430 h 876312"/>
                        <a:gd name="connsiteX8" fmla="*/ 95172 w 557328"/>
                        <a:gd name="connsiteY8" fmla="*/ 0 h 876312"/>
                        <a:gd name="connsiteX0" fmla="*/ 95172 w 557328"/>
                        <a:gd name="connsiteY0" fmla="*/ 0 h 876312"/>
                        <a:gd name="connsiteX1" fmla="*/ 464882 w 557328"/>
                        <a:gd name="connsiteY1" fmla="*/ 0 h 876312"/>
                        <a:gd name="connsiteX2" fmla="*/ 557312 w 557328"/>
                        <a:gd name="connsiteY2" fmla="*/ 92430 h 876312"/>
                        <a:gd name="connsiteX3" fmla="*/ 553117 w 557328"/>
                        <a:gd name="connsiteY3" fmla="*/ 714613 h 876312"/>
                        <a:gd name="connsiteX4" fmla="*/ 334593 w 557328"/>
                        <a:gd name="connsiteY4" fmla="*/ 846276 h 876312"/>
                        <a:gd name="connsiteX5" fmla="*/ 211638 w 557328"/>
                        <a:gd name="connsiteY5" fmla="*/ 849217 h 876312"/>
                        <a:gd name="connsiteX6" fmla="*/ 0 w 557328"/>
                        <a:gd name="connsiteY6" fmla="*/ 721007 h 876312"/>
                        <a:gd name="connsiteX7" fmla="*/ 2742 w 557328"/>
                        <a:gd name="connsiteY7" fmla="*/ 92430 h 876312"/>
                        <a:gd name="connsiteX8" fmla="*/ 95172 w 557328"/>
                        <a:gd name="connsiteY8" fmla="*/ 0 h 876312"/>
                        <a:gd name="connsiteX0" fmla="*/ 95172 w 557328"/>
                        <a:gd name="connsiteY0" fmla="*/ 0 h 876312"/>
                        <a:gd name="connsiteX1" fmla="*/ 464882 w 557328"/>
                        <a:gd name="connsiteY1" fmla="*/ 0 h 876312"/>
                        <a:gd name="connsiteX2" fmla="*/ 557312 w 557328"/>
                        <a:gd name="connsiteY2" fmla="*/ 92430 h 876312"/>
                        <a:gd name="connsiteX3" fmla="*/ 553117 w 557328"/>
                        <a:gd name="connsiteY3" fmla="*/ 714613 h 876312"/>
                        <a:gd name="connsiteX4" fmla="*/ 334593 w 557328"/>
                        <a:gd name="connsiteY4" fmla="*/ 846276 h 876312"/>
                        <a:gd name="connsiteX5" fmla="*/ 211638 w 557328"/>
                        <a:gd name="connsiteY5" fmla="*/ 849217 h 876312"/>
                        <a:gd name="connsiteX6" fmla="*/ 0 w 557328"/>
                        <a:gd name="connsiteY6" fmla="*/ 721007 h 876312"/>
                        <a:gd name="connsiteX7" fmla="*/ 2742 w 557328"/>
                        <a:gd name="connsiteY7" fmla="*/ 92430 h 876312"/>
                        <a:gd name="connsiteX8" fmla="*/ 95172 w 557328"/>
                        <a:gd name="connsiteY8" fmla="*/ 0 h 876312"/>
                        <a:gd name="connsiteX0" fmla="*/ 95172 w 557328"/>
                        <a:gd name="connsiteY0" fmla="*/ 0 h 876312"/>
                        <a:gd name="connsiteX1" fmla="*/ 464882 w 557328"/>
                        <a:gd name="connsiteY1" fmla="*/ 0 h 876312"/>
                        <a:gd name="connsiteX2" fmla="*/ 557312 w 557328"/>
                        <a:gd name="connsiteY2" fmla="*/ 92430 h 876312"/>
                        <a:gd name="connsiteX3" fmla="*/ 553117 w 557328"/>
                        <a:gd name="connsiteY3" fmla="*/ 714613 h 876312"/>
                        <a:gd name="connsiteX4" fmla="*/ 342568 w 557328"/>
                        <a:gd name="connsiteY4" fmla="*/ 846276 h 876312"/>
                        <a:gd name="connsiteX5" fmla="*/ 211638 w 557328"/>
                        <a:gd name="connsiteY5" fmla="*/ 849217 h 876312"/>
                        <a:gd name="connsiteX6" fmla="*/ 0 w 557328"/>
                        <a:gd name="connsiteY6" fmla="*/ 721007 h 876312"/>
                        <a:gd name="connsiteX7" fmla="*/ 2742 w 557328"/>
                        <a:gd name="connsiteY7" fmla="*/ 92430 h 876312"/>
                        <a:gd name="connsiteX8" fmla="*/ 95172 w 557328"/>
                        <a:gd name="connsiteY8" fmla="*/ 0 h 876312"/>
                        <a:gd name="connsiteX0" fmla="*/ 95172 w 557328"/>
                        <a:gd name="connsiteY0" fmla="*/ 0 h 876312"/>
                        <a:gd name="connsiteX1" fmla="*/ 464882 w 557328"/>
                        <a:gd name="connsiteY1" fmla="*/ 0 h 876312"/>
                        <a:gd name="connsiteX2" fmla="*/ 557312 w 557328"/>
                        <a:gd name="connsiteY2" fmla="*/ 92430 h 876312"/>
                        <a:gd name="connsiteX3" fmla="*/ 553117 w 557328"/>
                        <a:gd name="connsiteY3" fmla="*/ 714613 h 876312"/>
                        <a:gd name="connsiteX4" fmla="*/ 342568 w 557328"/>
                        <a:gd name="connsiteY4" fmla="*/ 846276 h 876312"/>
                        <a:gd name="connsiteX5" fmla="*/ 211638 w 557328"/>
                        <a:gd name="connsiteY5" fmla="*/ 849217 h 876312"/>
                        <a:gd name="connsiteX6" fmla="*/ 0 w 557328"/>
                        <a:gd name="connsiteY6" fmla="*/ 721007 h 876312"/>
                        <a:gd name="connsiteX7" fmla="*/ 2742 w 557328"/>
                        <a:gd name="connsiteY7" fmla="*/ 92430 h 876312"/>
                        <a:gd name="connsiteX8" fmla="*/ 95172 w 557328"/>
                        <a:gd name="connsiteY8" fmla="*/ 0 h 876312"/>
                        <a:gd name="connsiteX0" fmla="*/ 95172 w 557328"/>
                        <a:gd name="connsiteY0" fmla="*/ 0 h 875386"/>
                        <a:gd name="connsiteX1" fmla="*/ 464882 w 557328"/>
                        <a:gd name="connsiteY1" fmla="*/ 0 h 875386"/>
                        <a:gd name="connsiteX2" fmla="*/ 557312 w 557328"/>
                        <a:gd name="connsiteY2" fmla="*/ 92430 h 875386"/>
                        <a:gd name="connsiteX3" fmla="*/ 553117 w 557328"/>
                        <a:gd name="connsiteY3" fmla="*/ 714613 h 875386"/>
                        <a:gd name="connsiteX4" fmla="*/ 342568 w 557328"/>
                        <a:gd name="connsiteY4" fmla="*/ 846276 h 875386"/>
                        <a:gd name="connsiteX5" fmla="*/ 211638 w 557328"/>
                        <a:gd name="connsiteY5" fmla="*/ 849217 h 875386"/>
                        <a:gd name="connsiteX6" fmla="*/ 0 w 557328"/>
                        <a:gd name="connsiteY6" fmla="*/ 721007 h 875386"/>
                        <a:gd name="connsiteX7" fmla="*/ 2742 w 557328"/>
                        <a:gd name="connsiteY7" fmla="*/ 92430 h 875386"/>
                        <a:gd name="connsiteX8" fmla="*/ 95172 w 557328"/>
                        <a:gd name="connsiteY8" fmla="*/ 0 h 875386"/>
                        <a:gd name="connsiteX0" fmla="*/ 95172 w 557328"/>
                        <a:gd name="connsiteY0" fmla="*/ 0 h 875386"/>
                        <a:gd name="connsiteX1" fmla="*/ 464882 w 557328"/>
                        <a:gd name="connsiteY1" fmla="*/ 0 h 875386"/>
                        <a:gd name="connsiteX2" fmla="*/ 557312 w 557328"/>
                        <a:gd name="connsiteY2" fmla="*/ 92430 h 875386"/>
                        <a:gd name="connsiteX3" fmla="*/ 553117 w 557328"/>
                        <a:gd name="connsiteY3" fmla="*/ 714613 h 875386"/>
                        <a:gd name="connsiteX4" fmla="*/ 342568 w 557328"/>
                        <a:gd name="connsiteY4" fmla="*/ 846276 h 875386"/>
                        <a:gd name="connsiteX5" fmla="*/ 211638 w 557328"/>
                        <a:gd name="connsiteY5" fmla="*/ 849217 h 875386"/>
                        <a:gd name="connsiteX6" fmla="*/ 0 w 557328"/>
                        <a:gd name="connsiteY6" fmla="*/ 721007 h 875386"/>
                        <a:gd name="connsiteX7" fmla="*/ 2742 w 557328"/>
                        <a:gd name="connsiteY7" fmla="*/ 92430 h 875386"/>
                        <a:gd name="connsiteX8" fmla="*/ 95172 w 557328"/>
                        <a:gd name="connsiteY8" fmla="*/ 0 h 875386"/>
                        <a:gd name="connsiteX0" fmla="*/ 95172 w 557328"/>
                        <a:gd name="connsiteY0" fmla="*/ 0 h 875386"/>
                        <a:gd name="connsiteX1" fmla="*/ 464882 w 557328"/>
                        <a:gd name="connsiteY1" fmla="*/ 0 h 875386"/>
                        <a:gd name="connsiteX2" fmla="*/ 557312 w 557328"/>
                        <a:gd name="connsiteY2" fmla="*/ 92430 h 875386"/>
                        <a:gd name="connsiteX3" fmla="*/ 553117 w 557328"/>
                        <a:gd name="connsiteY3" fmla="*/ 714613 h 875386"/>
                        <a:gd name="connsiteX4" fmla="*/ 342568 w 557328"/>
                        <a:gd name="connsiteY4" fmla="*/ 846276 h 875386"/>
                        <a:gd name="connsiteX5" fmla="*/ 211638 w 557328"/>
                        <a:gd name="connsiteY5" fmla="*/ 849217 h 875386"/>
                        <a:gd name="connsiteX6" fmla="*/ 0 w 557328"/>
                        <a:gd name="connsiteY6" fmla="*/ 721007 h 875386"/>
                        <a:gd name="connsiteX7" fmla="*/ 2742 w 557328"/>
                        <a:gd name="connsiteY7" fmla="*/ 92430 h 875386"/>
                        <a:gd name="connsiteX8" fmla="*/ 95172 w 557328"/>
                        <a:gd name="connsiteY8" fmla="*/ 0 h 875386"/>
                        <a:gd name="connsiteX0" fmla="*/ 95172 w 557328"/>
                        <a:gd name="connsiteY0" fmla="*/ 0 h 875386"/>
                        <a:gd name="connsiteX1" fmla="*/ 464882 w 557328"/>
                        <a:gd name="connsiteY1" fmla="*/ 0 h 875386"/>
                        <a:gd name="connsiteX2" fmla="*/ 557312 w 557328"/>
                        <a:gd name="connsiteY2" fmla="*/ 92430 h 875386"/>
                        <a:gd name="connsiteX3" fmla="*/ 553117 w 557328"/>
                        <a:gd name="connsiteY3" fmla="*/ 714613 h 875386"/>
                        <a:gd name="connsiteX4" fmla="*/ 342568 w 557328"/>
                        <a:gd name="connsiteY4" fmla="*/ 846276 h 875386"/>
                        <a:gd name="connsiteX5" fmla="*/ 211638 w 557328"/>
                        <a:gd name="connsiteY5" fmla="*/ 849217 h 875386"/>
                        <a:gd name="connsiteX6" fmla="*/ 0 w 557328"/>
                        <a:gd name="connsiteY6" fmla="*/ 721007 h 875386"/>
                        <a:gd name="connsiteX7" fmla="*/ 2742 w 557328"/>
                        <a:gd name="connsiteY7" fmla="*/ 92430 h 875386"/>
                        <a:gd name="connsiteX8" fmla="*/ 95172 w 557328"/>
                        <a:gd name="connsiteY8" fmla="*/ 0 h 875386"/>
                        <a:gd name="connsiteX0" fmla="*/ 95172 w 557328"/>
                        <a:gd name="connsiteY0" fmla="*/ 0 h 876312"/>
                        <a:gd name="connsiteX1" fmla="*/ 464882 w 557328"/>
                        <a:gd name="connsiteY1" fmla="*/ 0 h 876312"/>
                        <a:gd name="connsiteX2" fmla="*/ 557312 w 557328"/>
                        <a:gd name="connsiteY2" fmla="*/ 92430 h 876312"/>
                        <a:gd name="connsiteX3" fmla="*/ 553117 w 557328"/>
                        <a:gd name="connsiteY3" fmla="*/ 714613 h 876312"/>
                        <a:gd name="connsiteX4" fmla="*/ 342568 w 557328"/>
                        <a:gd name="connsiteY4" fmla="*/ 846276 h 876312"/>
                        <a:gd name="connsiteX5" fmla="*/ 211638 w 557328"/>
                        <a:gd name="connsiteY5" fmla="*/ 849217 h 876312"/>
                        <a:gd name="connsiteX6" fmla="*/ 0 w 557328"/>
                        <a:gd name="connsiteY6" fmla="*/ 721007 h 876312"/>
                        <a:gd name="connsiteX7" fmla="*/ 2742 w 557328"/>
                        <a:gd name="connsiteY7" fmla="*/ 92430 h 876312"/>
                        <a:gd name="connsiteX8" fmla="*/ 95172 w 557328"/>
                        <a:gd name="connsiteY8" fmla="*/ 0 h 876312"/>
                        <a:gd name="connsiteX0" fmla="*/ 95172 w 557328"/>
                        <a:gd name="connsiteY0" fmla="*/ 0 h 876312"/>
                        <a:gd name="connsiteX1" fmla="*/ 464882 w 557328"/>
                        <a:gd name="connsiteY1" fmla="*/ 0 h 876312"/>
                        <a:gd name="connsiteX2" fmla="*/ 557312 w 557328"/>
                        <a:gd name="connsiteY2" fmla="*/ 92430 h 876312"/>
                        <a:gd name="connsiteX3" fmla="*/ 553117 w 557328"/>
                        <a:gd name="connsiteY3" fmla="*/ 714613 h 876312"/>
                        <a:gd name="connsiteX4" fmla="*/ 342568 w 557328"/>
                        <a:gd name="connsiteY4" fmla="*/ 846276 h 876312"/>
                        <a:gd name="connsiteX5" fmla="*/ 211638 w 557328"/>
                        <a:gd name="connsiteY5" fmla="*/ 849217 h 876312"/>
                        <a:gd name="connsiteX6" fmla="*/ 0 w 557328"/>
                        <a:gd name="connsiteY6" fmla="*/ 721007 h 876312"/>
                        <a:gd name="connsiteX7" fmla="*/ 2742 w 557328"/>
                        <a:gd name="connsiteY7" fmla="*/ 92430 h 876312"/>
                        <a:gd name="connsiteX8" fmla="*/ 95172 w 557328"/>
                        <a:gd name="connsiteY8" fmla="*/ 0 h 876312"/>
                        <a:gd name="connsiteX0" fmla="*/ 95172 w 557328"/>
                        <a:gd name="connsiteY0" fmla="*/ 0 h 876312"/>
                        <a:gd name="connsiteX1" fmla="*/ 464882 w 557328"/>
                        <a:gd name="connsiteY1" fmla="*/ 0 h 876312"/>
                        <a:gd name="connsiteX2" fmla="*/ 557312 w 557328"/>
                        <a:gd name="connsiteY2" fmla="*/ 92430 h 876312"/>
                        <a:gd name="connsiteX3" fmla="*/ 553117 w 557328"/>
                        <a:gd name="connsiteY3" fmla="*/ 714613 h 876312"/>
                        <a:gd name="connsiteX4" fmla="*/ 342568 w 557328"/>
                        <a:gd name="connsiteY4" fmla="*/ 846276 h 876312"/>
                        <a:gd name="connsiteX5" fmla="*/ 211638 w 557328"/>
                        <a:gd name="connsiteY5" fmla="*/ 849217 h 876312"/>
                        <a:gd name="connsiteX6" fmla="*/ 0 w 557328"/>
                        <a:gd name="connsiteY6" fmla="*/ 721007 h 876312"/>
                        <a:gd name="connsiteX7" fmla="*/ 2742 w 557328"/>
                        <a:gd name="connsiteY7" fmla="*/ 92430 h 876312"/>
                        <a:gd name="connsiteX8" fmla="*/ 95172 w 557328"/>
                        <a:gd name="connsiteY8" fmla="*/ 0 h 876312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5046"/>
                        <a:gd name="connsiteX1" fmla="*/ 464882 w 557328"/>
                        <a:gd name="connsiteY1" fmla="*/ 0 h 875046"/>
                        <a:gd name="connsiteX2" fmla="*/ 557312 w 557328"/>
                        <a:gd name="connsiteY2" fmla="*/ 92430 h 875046"/>
                        <a:gd name="connsiteX3" fmla="*/ 553117 w 557328"/>
                        <a:gd name="connsiteY3" fmla="*/ 714613 h 875046"/>
                        <a:gd name="connsiteX4" fmla="*/ 342568 w 557328"/>
                        <a:gd name="connsiteY4" fmla="*/ 846276 h 875046"/>
                        <a:gd name="connsiteX5" fmla="*/ 214019 w 557328"/>
                        <a:gd name="connsiteY5" fmla="*/ 846836 h 875046"/>
                        <a:gd name="connsiteX6" fmla="*/ 0 w 557328"/>
                        <a:gd name="connsiteY6" fmla="*/ 721007 h 875046"/>
                        <a:gd name="connsiteX7" fmla="*/ 2742 w 557328"/>
                        <a:gd name="connsiteY7" fmla="*/ 92430 h 875046"/>
                        <a:gd name="connsiteX8" fmla="*/ 95172 w 557328"/>
                        <a:gd name="connsiteY8" fmla="*/ 0 h 875046"/>
                        <a:gd name="connsiteX0" fmla="*/ 95172 w 557328"/>
                        <a:gd name="connsiteY0" fmla="*/ 0 h 874137"/>
                        <a:gd name="connsiteX1" fmla="*/ 464882 w 557328"/>
                        <a:gd name="connsiteY1" fmla="*/ 0 h 874137"/>
                        <a:gd name="connsiteX2" fmla="*/ 557312 w 557328"/>
                        <a:gd name="connsiteY2" fmla="*/ 92430 h 874137"/>
                        <a:gd name="connsiteX3" fmla="*/ 553117 w 557328"/>
                        <a:gd name="connsiteY3" fmla="*/ 714613 h 874137"/>
                        <a:gd name="connsiteX4" fmla="*/ 342568 w 557328"/>
                        <a:gd name="connsiteY4" fmla="*/ 846276 h 874137"/>
                        <a:gd name="connsiteX5" fmla="*/ 214019 w 557328"/>
                        <a:gd name="connsiteY5" fmla="*/ 846836 h 874137"/>
                        <a:gd name="connsiteX6" fmla="*/ 0 w 557328"/>
                        <a:gd name="connsiteY6" fmla="*/ 721007 h 874137"/>
                        <a:gd name="connsiteX7" fmla="*/ 2742 w 557328"/>
                        <a:gd name="connsiteY7" fmla="*/ 92430 h 874137"/>
                        <a:gd name="connsiteX8" fmla="*/ 95172 w 557328"/>
                        <a:gd name="connsiteY8" fmla="*/ 0 h 874137"/>
                        <a:gd name="connsiteX0" fmla="*/ 95172 w 557328"/>
                        <a:gd name="connsiteY0" fmla="*/ 0 h 874137"/>
                        <a:gd name="connsiteX1" fmla="*/ 464882 w 557328"/>
                        <a:gd name="connsiteY1" fmla="*/ 0 h 874137"/>
                        <a:gd name="connsiteX2" fmla="*/ 557312 w 557328"/>
                        <a:gd name="connsiteY2" fmla="*/ 92430 h 874137"/>
                        <a:gd name="connsiteX3" fmla="*/ 553117 w 557328"/>
                        <a:gd name="connsiteY3" fmla="*/ 714613 h 874137"/>
                        <a:gd name="connsiteX4" fmla="*/ 342568 w 557328"/>
                        <a:gd name="connsiteY4" fmla="*/ 846276 h 874137"/>
                        <a:gd name="connsiteX5" fmla="*/ 214019 w 557328"/>
                        <a:gd name="connsiteY5" fmla="*/ 846836 h 874137"/>
                        <a:gd name="connsiteX6" fmla="*/ 0 w 557328"/>
                        <a:gd name="connsiteY6" fmla="*/ 721007 h 874137"/>
                        <a:gd name="connsiteX7" fmla="*/ 2742 w 557328"/>
                        <a:gd name="connsiteY7" fmla="*/ 92430 h 874137"/>
                        <a:gd name="connsiteX8" fmla="*/ 95172 w 557328"/>
                        <a:gd name="connsiteY8" fmla="*/ 0 h 874137"/>
                        <a:gd name="connsiteX0" fmla="*/ 95172 w 557328"/>
                        <a:gd name="connsiteY0" fmla="*/ 0 h 875047"/>
                        <a:gd name="connsiteX1" fmla="*/ 464882 w 557328"/>
                        <a:gd name="connsiteY1" fmla="*/ 0 h 875047"/>
                        <a:gd name="connsiteX2" fmla="*/ 557312 w 557328"/>
                        <a:gd name="connsiteY2" fmla="*/ 92430 h 875047"/>
                        <a:gd name="connsiteX3" fmla="*/ 553117 w 557328"/>
                        <a:gd name="connsiteY3" fmla="*/ 714613 h 875047"/>
                        <a:gd name="connsiteX4" fmla="*/ 342568 w 557328"/>
                        <a:gd name="connsiteY4" fmla="*/ 846276 h 875047"/>
                        <a:gd name="connsiteX5" fmla="*/ 214019 w 557328"/>
                        <a:gd name="connsiteY5" fmla="*/ 846836 h 875047"/>
                        <a:gd name="connsiteX6" fmla="*/ 0 w 557328"/>
                        <a:gd name="connsiteY6" fmla="*/ 721007 h 875047"/>
                        <a:gd name="connsiteX7" fmla="*/ 2742 w 557328"/>
                        <a:gd name="connsiteY7" fmla="*/ 92430 h 875047"/>
                        <a:gd name="connsiteX8" fmla="*/ 95172 w 557328"/>
                        <a:gd name="connsiteY8" fmla="*/ 0 h 875047"/>
                        <a:gd name="connsiteX0" fmla="*/ 95172 w 554966"/>
                        <a:gd name="connsiteY0" fmla="*/ 0 h 875047"/>
                        <a:gd name="connsiteX1" fmla="*/ 464882 w 554966"/>
                        <a:gd name="connsiteY1" fmla="*/ 0 h 875047"/>
                        <a:gd name="connsiteX2" fmla="*/ 554931 w 554966"/>
                        <a:gd name="connsiteY2" fmla="*/ 94811 h 875047"/>
                        <a:gd name="connsiteX3" fmla="*/ 553117 w 554966"/>
                        <a:gd name="connsiteY3" fmla="*/ 714613 h 875047"/>
                        <a:gd name="connsiteX4" fmla="*/ 342568 w 554966"/>
                        <a:gd name="connsiteY4" fmla="*/ 846276 h 875047"/>
                        <a:gd name="connsiteX5" fmla="*/ 214019 w 554966"/>
                        <a:gd name="connsiteY5" fmla="*/ 846836 h 875047"/>
                        <a:gd name="connsiteX6" fmla="*/ 0 w 554966"/>
                        <a:gd name="connsiteY6" fmla="*/ 721007 h 875047"/>
                        <a:gd name="connsiteX7" fmla="*/ 2742 w 554966"/>
                        <a:gd name="connsiteY7" fmla="*/ 92430 h 875047"/>
                        <a:gd name="connsiteX8" fmla="*/ 95172 w 554966"/>
                        <a:gd name="connsiteY8" fmla="*/ 0 h 875047"/>
                        <a:gd name="connsiteX0" fmla="*/ 95172 w 554966"/>
                        <a:gd name="connsiteY0" fmla="*/ 0 h 875047"/>
                        <a:gd name="connsiteX1" fmla="*/ 464882 w 554966"/>
                        <a:gd name="connsiteY1" fmla="*/ 0 h 875047"/>
                        <a:gd name="connsiteX2" fmla="*/ 554931 w 554966"/>
                        <a:gd name="connsiteY2" fmla="*/ 94811 h 875047"/>
                        <a:gd name="connsiteX3" fmla="*/ 553117 w 554966"/>
                        <a:gd name="connsiteY3" fmla="*/ 714613 h 875047"/>
                        <a:gd name="connsiteX4" fmla="*/ 342568 w 554966"/>
                        <a:gd name="connsiteY4" fmla="*/ 846276 h 875047"/>
                        <a:gd name="connsiteX5" fmla="*/ 214019 w 554966"/>
                        <a:gd name="connsiteY5" fmla="*/ 846836 h 875047"/>
                        <a:gd name="connsiteX6" fmla="*/ 0 w 554966"/>
                        <a:gd name="connsiteY6" fmla="*/ 721007 h 875047"/>
                        <a:gd name="connsiteX7" fmla="*/ 2742 w 554966"/>
                        <a:gd name="connsiteY7" fmla="*/ 92430 h 875047"/>
                        <a:gd name="connsiteX8" fmla="*/ 95172 w 554966"/>
                        <a:gd name="connsiteY8" fmla="*/ 0 h 875047"/>
                        <a:gd name="connsiteX0" fmla="*/ 95172 w 555563"/>
                        <a:gd name="connsiteY0" fmla="*/ 0 h 875047"/>
                        <a:gd name="connsiteX1" fmla="*/ 464882 w 555563"/>
                        <a:gd name="connsiteY1" fmla="*/ 0 h 875047"/>
                        <a:gd name="connsiteX2" fmla="*/ 554931 w 555563"/>
                        <a:gd name="connsiteY2" fmla="*/ 94811 h 875047"/>
                        <a:gd name="connsiteX3" fmla="*/ 555499 w 555563"/>
                        <a:gd name="connsiteY3" fmla="*/ 714613 h 875047"/>
                        <a:gd name="connsiteX4" fmla="*/ 342568 w 555563"/>
                        <a:gd name="connsiteY4" fmla="*/ 846276 h 875047"/>
                        <a:gd name="connsiteX5" fmla="*/ 214019 w 555563"/>
                        <a:gd name="connsiteY5" fmla="*/ 846836 h 875047"/>
                        <a:gd name="connsiteX6" fmla="*/ 0 w 555563"/>
                        <a:gd name="connsiteY6" fmla="*/ 721007 h 875047"/>
                        <a:gd name="connsiteX7" fmla="*/ 2742 w 555563"/>
                        <a:gd name="connsiteY7" fmla="*/ 92430 h 875047"/>
                        <a:gd name="connsiteX8" fmla="*/ 95172 w 555563"/>
                        <a:gd name="connsiteY8" fmla="*/ 0 h 875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55563" h="875047">
                          <a:moveTo>
                            <a:pt x="95172" y="0"/>
                          </a:moveTo>
                          <a:lnTo>
                            <a:pt x="464882" y="0"/>
                          </a:lnTo>
                          <a:cubicBezTo>
                            <a:pt x="515930" y="0"/>
                            <a:pt x="554931" y="43763"/>
                            <a:pt x="554931" y="94811"/>
                          </a:cubicBezTo>
                          <a:cubicBezTo>
                            <a:pt x="555249" y="213913"/>
                            <a:pt x="555741" y="318587"/>
                            <a:pt x="555499" y="714613"/>
                          </a:cubicBezTo>
                          <a:cubicBezTo>
                            <a:pt x="400789" y="722884"/>
                            <a:pt x="398093" y="749703"/>
                            <a:pt x="342568" y="846276"/>
                          </a:cubicBezTo>
                          <a:cubicBezTo>
                            <a:pt x="301448" y="882792"/>
                            <a:pt x="269187" y="886244"/>
                            <a:pt x="214019" y="846836"/>
                          </a:cubicBezTo>
                          <a:cubicBezTo>
                            <a:pt x="167344" y="775731"/>
                            <a:pt x="129540" y="721434"/>
                            <a:pt x="0" y="721007"/>
                          </a:cubicBezTo>
                          <a:lnTo>
                            <a:pt x="2742" y="92430"/>
                          </a:lnTo>
                          <a:cubicBezTo>
                            <a:pt x="2742" y="34238"/>
                            <a:pt x="44124" y="0"/>
                            <a:pt x="95172" y="0"/>
                          </a:cubicBezTo>
                          <a:close/>
                        </a:path>
                      </a:pathLst>
                    </a:custGeom>
                    <a:solidFill>
                      <a:srgbClr val="59595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Trapezoid 10"/>
                    <p:cNvSpPr/>
                    <p:nvPr/>
                  </p:nvSpPr>
                  <p:spPr>
                    <a:xfrm rot="4574501" flipV="1">
                      <a:off x="4509298" y="2631584"/>
                      <a:ext cx="222748" cy="539796"/>
                    </a:xfrm>
                    <a:custGeom>
                      <a:avLst/>
                      <a:gdLst>
                        <a:gd name="connsiteX0" fmla="*/ 0 w 476791"/>
                        <a:gd name="connsiteY0" fmla="*/ 1106579 h 1106579"/>
                        <a:gd name="connsiteX1" fmla="*/ 176346 w 476791"/>
                        <a:gd name="connsiteY1" fmla="*/ 0 h 1106579"/>
                        <a:gd name="connsiteX2" fmla="*/ 300445 w 476791"/>
                        <a:gd name="connsiteY2" fmla="*/ 0 h 1106579"/>
                        <a:gd name="connsiteX3" fmla="*/ 476791 w 476791"/>
                        <a:gd name="connsiteY3" fmla="*/ 1106579 h 1106579"/>
                        <a:gd name="connsiteX4" fmla="*/ 0 w 476791"/>
                        <a:gd name="connsiteY4" fmla="*/ 1106579 h 1106579"/>
                        <a:gd name="connsiteX0" fmla="*/ 0 w 476791"/>
                        <a:gd name="connsiteY0" fmla="*/ 1106579 h 1106579"/>
                        <a:gd name="connsiteX1" fmla="*/ 176346 w 476791"/>
                        <a:gd name="connsiteY1" fmla="*/ 0 h 1106579"/>
                        <a:gd name="connsiteX2" fmla="*/ 300445 w 476791"/>
                        <a:gd name="connsiteY2" fmla="*/ 0 h 1106579"/>
                        <a:gd name="connsiteX3" fmla="*/ 397667 w 476791"/>
                        <a:gd name="connsiteY3" fmla="*/ 621506 h 1106579"/>
                        <a:gd name="connsiteX4" fmla="*/ 476791 w 476791"/>
                        <a:gd name="connsiteY4" fmla="*/ 1106579 h 1106579"/>
                        <a:gd name="connsiteX5" fmla="*/ 0 w 476791"/>
                        <a:gd name="connsiteY5" fmla="*/ 1106579 h 1106579"/>
                        <a:gd name="connsiteX0" fmla="*/ 0 w 476791"/>
                        <a:gd name="connsiteY0" fmla="*/ 1106579 h 1106579"/>
                        <a:gd name="connsiteX1" fmla="*/ 176346 w 476791"/>
                        <a:gd name="connsiteY1" fmla="*/ 0 h 1106579"/>
                        <a:gd name="connsiteX2" fmla="*/ 300445 w 476791"/>
                        <a:gd name="connsiteY2" fmla="*/ 0 h 1106579"/>
                        <a:gd name="connsiteX3" fmla="*/ 450054 w 476791"/>
                        <a:gd name="connsiteY3" fmla="*/ 626269 h 1106579"/>
                        <a:gd name="connsiteX4" fmla="*/ 476791 w 476791"/>
                        <a:gd name="connsiteY4" fmla="*/ 1106579 h 1106579"/>
                        <a:gd name="connsiteX5" fmla="*/ 0 w 476791"/>
                        <a:gd name="connsiteY5" fmla="*/ 1106579 h 1106579"/>
                        <a:gd name="connsiteX0" fmla="*/ 0 w 476791"/>
                        <a:gd name="connsiteY0" fmla="*/ 1106579 h 1106579"/>
                        <a:gd name="connsiteX1" fmla="*/ 78580 w 476791"/>
                        <a:gd name="connsiteY1" fmla="*/ 619124 h 1106579"/>
                        <a:gd name="connsiteX2" fmla="*/ 176346 w 476791"/>
                        <a:gd name="connsiteY2" fmla="*/ 0 h 1106579"/>
                        <a:gd name="connsiteX3" fmla="*/ 300445 w 476791"/>
                        <a:gd name="connsiteY3" fmla="*/ 0 h 1106579"/>
                        <a:gd name="connsiteX4" fmla="*/ 450054 w 476791"/>
                        <a:gd name="connsiteY4" fmla="*/ 626269 h 1106579"/>
                        <a:gd name="connsiteX5" fmla="*/ 476791 w 476791"/>
                        <a:gd name="connsiteY5" fmla="*/ 1106579 h 1106579"/>
                        <a:gd name="connsiteX6" fmla="*/ 0 w 476791"/>
                        <a:gd name="connsiteY6" fmla="*/ 1106579 h 1106579"/>
                        <a:gd name="connsiteX0" fmla="*/ 0 w 476791"/>
                        <a:gd name="connsiteY0" fmla="*/ 1106579 h 1106579"/>
                        <a:gd name="connsiteX1" fmla="*/ 61911 w 476791"/>
                        <a:gd name="connsiteY1" fmla="*/ 614362 h 1106579"/>
                        <a:gd name="connsiteX2" fmla="*/ 176346 w 476791"/>
                        <a:gd name="connsiteY2" fmla="*/ 0 h 1106579"/>
                        <a:gd name="connsiteX3" fmla="*/ 300445 w 476791"/>
                        <a:gd name="connsiteY3" fmla="*/ 0 h 1106579"/>
                        <a:gd name="connsiteX4" fmla="*/ 450054 w 476791"/>
                        <a:gd name="connsiteY4" fmla="*/ 626269 h 1106579"/>
                        <a:gd name="connsiteX5" fmla="*/ 476791 w 476791"/>
                        <a:gd name="connsiteY5" fmla="*/ 1106579 h 1106579"/>
                        <a:gd name="connsiteX6" fmla="*/ 0 w 476791"/>
                        <a:gd name="connsiteY6" fmla="*/ 1106579 h 1106579"/>
                        <a:gd name="connsiteX0" fmla="*/ 0 w 476791"/>
                        <a:gd name="connsiteY0" fmla="*/ 1106579 h 1106579"/>
                        <a:gd name="connsiteX1" fmla="*/ 59529 w 476791"/>
                        <a:gd name="connsiteY1" fmla="*/ 614362 h 1106579"/>
                        <a:gd name="connsiteX2" fmla="*/ 176346 w 476791"/>
                        <a:gd name="connsiteY2" fmla="*/ 0 h 1106579"/>
                        <a:gd name="connsiteX3" fmla="*/ 300445 w 476791"/>
                        <a:gd name="connsiteY3" fmla="*/ 0 h 1106579"/>
                        <a:gd name="connsiteX4" fmla="*/ 450054 w 476791"/>
                        <a:gd name="connsiteY4" fmla="*/ 626269 h 1106579"/>
                        <a:gd name="connsiteX5" fmla="*/ 476791 w 476791"/>
                        <a:gd name="connsiteY5" fmla="*/ 1106579 h 1106579"/>
                        <a:gd name="connsiteX6" fmla="*/ 0 w 476791"/>
                        <a:gd name="connsiteY6" fmla="*/ 1106579 h 1106579"/>
                        <a:gd name="connsiteX0" fmla="*/ 0 w 476791"/>
                        <a:gd name="connsiteY0" fmla="*/ 1106579 h 1106579"/>
                        <a:gd name="connsiteX1" fmla="*/ 52385 w 476791"/>
                        <a:gd name="connsiteY1" fmla="*/ 614362 h 1106579"/>
                        <a:gd name="connsiteX2" fmla="*/ 176346 w 476791"/>
                        <a:gd name="connsiteY2" fmla="*/ 0 h 1106579"/>
                        <a:gd name="connsiteX3" fmla="*/ 300445 w 476791"/>
                        <a:gd name="connsiteY3" fmla="*/ 0 h 1106579"/>
                        <a:gd name="connsiteX4" fmla="*/ 450054 w 476791"/>
                        <a:gd name="connsiteY4" fmla="*/ 626269 h 1106579"/>
                        <a:gd name="connsiteX5" fmla="*/ 476791 w 476791"/>
                        <a:gd name="connsiteY5" fmla="*/ 1106579 h 1106579"/>
                        <a:gd name="connsiteX6" fmla="*/ 0 w 476791"/>
                        <a:gd name="connsiteY6" fmla="*/ 1106579 h 1106579"/>
                        <a:gd name="connsiteX0" fmla="*/ 0 w 476791"/>
                        <a:gd name="connsiteY0" fmla="*/ 1106579 h 1106579"/>
                        <a:gd name="connsiteX1" fmla="*/ 52385 w 476791"/>
                        <a:gd name="connsiteY1" fmla="*/ 614362 h 1106579"/>
                        <a:gd name="connsiteX2" fmla="*/ 176346 w 476791"/>
                        <a:gd name="connsiteY2" fmla="*/ 0 h 1106579"/>
                        <a:gd name="connsiteX3" fmla="*/ 300445 w 476791"/>
                        <a:gd name="connsiteY3" fmla="*/ 0 h 1106579"/>
                        <a:gd name="connsiteX4" fmla="*/ 450054 w 476791"/>
                        <a:gd name="connsiteY4" fmla="*/ 611981 h 1106579"/>
                        <a:gd name="connsiteX5" fmla="*/ 476791 w 476791"/>
                        <a:gd name="connsiteY5" fmla="*/ 1106579 h 1106579"/>
                        <a:gd name="connsiteX6" fmla="*/ 0 w 476791"/>
                        <a:gd name="connsiteY6" fmla="*/ 1106579 h 1106579"/>
                        <a:gd name="connsiteX0" fmla="*/ 0 w 476791"/>
                        <a:gd name="connsiteY0" fmla="*/ 1106579 h 1106579"/>
                        <a:gd name="connsiteX1" fmla="*/ 52385 w 476791"/>
                        <a:gd name="connsiteY1" fmla="*/ 614362 h 1106579"/>
                        <a:gd name="connsiteX2" fmla="*/ 176346 w 476791"/>
                        <a:gd name="connsiteY2" fmla="*/ 0 h 1106579"/>
                        <a:gd name="connsiteX3" fmla="*/ 300445 w 476791"/>
                        <a:gd name="connsiteY3" fmla="*/ 0 h 1106579"/>
                        <a:gd name="connsiteX4" fmla="*/ 450054 w 476791"/>
                        <a:gd name="connsiteY4" fmla="*/ 619124 h 1106579"/>
                        <a:gd name="connsiteX5" fmla="*/ 476791 w 476791"/>
                        <a:gd name="connsiteY5" fmla="*/ 1106579 h 1106579"/>
                        <a:gd name="connsiteX6" fmla="*/ 0 w 476791"/>
                        <a:gd name="connsiteY6" fmla="*/ 1106579 h 1106579"/>
                        <a:gd name="connsiteX0" fmla="*/ 0 w 476791"/>
                        <a:gd name="connsiteY0" fmla="*/ 1106579 h 1106579"/>
                        <a:gd name="connsiteX1" fmla="*/ 176346 w 476791"/>
                        <a:gd name="connsiteY1" fmla="*/ 0 h 1106579"/>
                        <a:gd name="connsiteX2" fmla="*/ 300445 w 476791"/>
                        <a:gd name="connsiteY2" fmla="*/ 0 h 1106579"/>
                        <a:gd name="connsiteX3" fmla="*/ 450054 w 476791"/>
                        <a:gd name="connsiteY3" fmla="*/ 619124 h 1106579"/>
                        <a:gd name="connsiteX4" fmla="*/ 476791 w 476791"/>
                        <a:gd name="connsiteY4" fmla="*/ 1106579 h 1106579"/>
                        <a:gd name="connsiteX5" fmla="*/ 0 w 476791"/>
                        <a:gd name="connsiteY5" fmla="*/ 1106579 h 1106579"/>
                        <a:gd name="connsiteX0" fmla="*/ 0 w 476791"/>
                        <a:gd name="connsiteY0" fmla="*/ 1106579 h 1106579"/>
                        <a:gd name="connsiteX1" fmla="*/ 176346 w 476791"/>
                        <a:gd name="connsiteY1" fmla="*/ 0 h 1106579"/>
                        <a:gd name="connsiteX2" fmla="*/ 300445 w 476791"/>
                        <a:gd name="connsiteY2" fmla="*/ 0 h 1106579"/>
                        <a:gd name="connsiteX3" fmla="*/ 476791 w 476791"/>
                        <a:gd name="connsiteY3" fmla="*/ 1106579 h 1106579"/>
                        <a:gd name="connsiteX4" fmla="*/ 0 w 476791"/>
                        <a:gd name="connsiteY4" fmla="*/ 1106579 h 1106579"/>
                        <a:gd name="connsiteX0" fmla="*/ 0 w 476791"/>
                        <a:gd name="connsiteY0" fmla="*/ 1106579 h 1106579"/>
                        <a:gd name="connsiteX1" fmla="*/ 176346 w 476791"/>
                        <a:gd name="connsiteY1" fmla="*/ 0 h 1106579"/>
                        <a:gd name="connsiteX2" fmla="*/ 300445 w 476791"/>
                        <a:gd name="connsiteY2" fmla="*/ 0 h 1106579"/>
                        <a:gd name="connsiteX3" fmla="*/ 476791 w 476791"/>
                        <a:gd name="connsiteY3" fmla="*/ 1106579 h 1106579"/>
                        <a:gd name="connsiteX4" fmla="*/ 0 w 476791"/>
                        <a:gd name="connsiteY4" fmla="*/ 1106579 h 1106579"/>
                        <a:gd name="connsiteX0" fmla="*/ 0 w 476791"/>
                        <a:gd name="connsiteY0" fmla="*/ 1106579 h 1106579"/>
                        <a:gd name="connsiteX1" fmla="*/ 176346 w 476791"/>
                        <a:gd name="connsiteY1" fmla="*/ 0 h 1106579"/>
                        <a:gd name="connsiteX2" fmla="*/ 300445 w 476791"/>
                        <a:gd name="connsiteY2" fmla="*/ 0 h 1106579"/>
                        <a:gd name="connsiteX3" fmla="*/ 476791 w 476791"/>
                        <a:gd name="connsiteY3" fmla="*/ 1106579 h 1106579"/>
                        <a:gd name="connsiteX4" fmla="*/ 0 w 476791"/>
                        <a:gd name="connsiteY4" fmla="*/ 1106579 h 1106579"/>
                        <a:gd name="connsiteX0" fmla="*/ 0 w 476791"/>
                        <a:gd name="connsiteY0" fmla="*/ 1106579 h 1106579"/>
                        <a:gd name="connsiteX1" fmla="*/ 176346 w 476791"/>
                        <a:gd name="connsiteY1" fmla="*/ 0 h 1106579"/>
                        <a:gd name="connsiteX2" fmla="*/ 300445 w 476791"/>
                        <a:gd name="connsiteY2" fmla="*/ 0 h 1106579"/>
                        <a:gd name="connsiteX3" fmla="*/ 476791 w 476791"/>
                        <a:gd name="connsiteY3" fmla="*/ 1106579 h 1106579"/>
                        <a:gd name="connsiteX4" fmla="*/ 0 w 476791"/>
                        <a:gd name="connsiteY4" fmla="*/ 1106579 h 1106579"/>
                        <a:gd name="connsiteX0" fmla="*/ 0 w 476791"/>
                        <a:gd name="connsiteY0" fmla="*/ 1106579 h 1106579"/>
                        <a:gd name="connsiteX1" fmla="*/ 176346 w 476791"/>
                        <a:gd name="connsiteY1" fmla="*/ 0 h 1106579"/>
                        <a:gd name="connsiteX2" fmla="*/ 300445 w 476791"/>
                        <a:gd name="connsiteY2" fmla="*/ 0 h 1106579"/>
                        <a:gd name="connsiteX3" fmla="*/ 476791 w 476791"/>
                        <a:gd name="connsiteY3" fmla="*/ 1106579 h 1106579"/>
                        <a:gd name="connsiteX4" fmla="*/ 0 w 476791"/>
                        <a:gd name="connsiteY4" fmla="*/ 1106579 h 1106579"/>
                        <a:gd name="connsiteX0" fmla="*/ 0 w 476791"/>
                        <a:gd name="connsiteY0" fmla="*/ 1106579 h 1106579"/>
                        <a:gd name="connsiteX1" fmla="*/ 176346 w 476791"/>
                        <a:gd name="connsiteY1" fmla="*/ 0 h 1106579"/>
                        <a:gd name="connsiteX2" fmla="*/ 300445 w 476791"/>
                        <a:gd name="connsiteY2" fmla="*/ 0 h 1106579"/>
                        <a:gd name="connsiteX3" fmla="*/ 476791 w 476791"/>
                        <a:gd name="connsiteY3" fmla="*/ 1106579 h 1106579"/>
                        <a:gd name="connsiteX4" fmla="*/ 0 w 476791"/>
                        <a:gd name="connsiteY4" fmla="*/ 1106579 h 1106579"/>
                        <a:gd name="connsiteX0" fmla="*/ 0 w 476791"/>
                        <a:gd name="connsiteY0" fmla="*/ 1106579 h 1106579"/>
                        <a:gd name="connsiteX1" fmla="*/ 176346 w 476791"/>
                        <a:gd name="connsiteY1" fmla="*/ 0 h 1106579"/>
                        <a:gd name="connsiteX2" fmla="*/ 300445 w 476791"/>
                        <a:gd name="connsiteY2" fmla="*/ 0 h 1106579"/>
                        <a:gd name="connsiteX3" fmla="*/ 476791 w 476791"/>
                        <a:gd name="connsiteY3" fmla="*/ 1106579 h 1106579"/>
                        <a:gd name="connsiteX4" fmla="*/ 0 w 476791"/>
                        <a:gd name="connsiteY4" fmla="*/ 1106579 h 1106579"/>
                        <a:gd name="connsiteX0" fmla="*/ 0 w 476791"/>
                        <a:gd name="connsiteY0" fmla="*/ 1106579 h 1106579"/>
                        <a:gd name="connsiteX1" fmla="*/ 176346 w 476791"/>
                        <a:gd name="connsiteY1" fmla="*/ 0 h 1106579"/>
                        <a:gd name="connsiteX2" fmla="*/ 300445 w 476791"/>
                        <a:gd name="connsiteY2" fmla="*/ 0 h 1106579"/>
                        <a:gd name="connsiteX3" fmla="*/ 476791 w 476791"/>
                        <a:gd name="connsiteY3" fmla="*/ 1106579 h 1106579"/>
                        <a:gd name="connsiteX4" fmla="*/ 0 w 476791"/>
                        <a:gd name="connsiteY4" fmla="*/ 1106579 h 1106579"/>
                        <a:gd name="connsiteX0" fmla="*/ 0 w 476791"/>
                        <a:gd name="connsiteY0" fmla="*/ 1106579 h 1106579"/>
                        <a:gd name="connsiteX1" fmla="*/ 176346 w 476791"/>
                        <a:gd name="connsiteY1" fmla="*/ 0 h 1106579"/>
                        <a:gd name="connsiteX2" fmla="*/ 300445 w 476791"/>
                        <a:gd name="connsiteY2" fmla="*/ 0 h 1106579"/>
                        <a:gd name="connsiteX3" fmla="*/ 476791 w 476791"/>
                        <a:gd name="connsiteY3" fmla="*/ 1106579 h 1106579"/>
                        <a:gd name="connsiteX4" fmla="*/ 0 w 476791"/>
                        <a:gd name="connsiteY4" fmla="*/ 1106579 h 1106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6791" h="1106579">
                          <a:moveTo>
                            <a:pt x="0" y="1106579"/>
                          </a:moveTo>
                          <a:cubicBezTo>
                            <a:pt x="20682" y="723432"/>
                            <a:pt x="84227" y="368860"/>
                            <a:pt x="176346" y="0"/>
                          </a:cubicBezTo>
                          <a:lnTo>
                            <a:pt x="300445" y="0"/>
                          </a:lnTo>
                          <a:cubicBezTo>
                            <a:pt x="392564" y="361716"/>
                            <a:pt x="451346" y="716287"/>
                            <a:pt x="476791" y="1106579"/>
                          </a:cubicBezTo>
                          <a:lnTo>
                            <a:pt x="0" y="1106579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Isosceles Triangle 36"/>
                    <p:cNvSpPr/>
                    <p:nvPr/>
                  </p:nvSpPr>
                  <p:spPr>
                    <a:xfrm rot="4574501" flipV="1">
                      <a:off x="4290897" y="2922967"/>
                      <a:ext cx="61891" cy="103381"/>
                    </a:xfrm>
                    <a:prstGeom prst="triangle">
                      <a:avLst/>
                    </a:prstGeom>
                    <a:solidFill>
                      <a:srgbClr val="262626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6814364" y="3687489"/>
                    <a:ext cx="1101097" cy="426555"/>
                    <a:chOff x="6568700" y="3880783"/>
                    <a:chExt cx="1101097" cy="426555"/>
                  </a:xfrm>
                </p:grpSpPr>
                <p:sp>
                  <p:nvSpPr>
                    <p:cNvPr id="27" name="Freeform 26"/>
                    <p:cNvSpPr/>
                    <p:nvPr/>
                  </p:nvSpPr>
                  <p:spPr>
                    <a:xfrm rot="15300000">
                      <a:off x="6930188" y="3519295"/>
                      <a:ext cx="378122" cy="1101097"/>
                    </a:xfrm>
                    <a:custGeom>
                      <a:avLst/>
                      <a:gdLst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15576 w 1193164"/>
                        <a:gd name="connsiteY5" fmla="*/ 1402652 h 1751652"/>
                        <a:gd name="connsiteX6" fmla="*/ 15203 w 1193164"/>
                        <a:gd name="connsiteY6" fmla="*/ 1399133 h 1751652"/>
                        <a:gd name="connsiteX7" fmla="*/ 12996 w 1193164"/>
                        <a:gd name="connsiteY7" fmla="*/ 1395860 h 1751652"/>
                        <a:gd name="connsiteX8" fmla="*/ 0 w 1193164"/>
                        <a:gd name="connsiteY8" fmla="*/ 1331490 h 1751652"/>
                        <a:gd name="connsiteX9" fmla="*/ 0 w 1193164"/>
                        <a:gd name="connsiteY9" fmla="*/ 336666 h 1751652"/>
                        <a:gd name="connsiteX10" fmla="*/ 165371 w 1193164"/>
                        <a:gd name="connsiteY10" fmla="*/ 171295 h 1751652"/>
                        <a:gd name="connsiteX11" fmla="*/ 330742 w 1193164"/>
                        <a:gd name="connsiteY11" fmla="*/ 336666 h 1751652"/>
                        <a:gd name="connsiteX12" fmla="*/ 330742 w 1193164"/>
                        <a:gd name="connsiteY12" fmla="*/ 930909 h 1751652"/>
                        <a:gd name="connsiteX13" fmla="*/ 346034 w 1193164"/>
                        <a:gd name="connsiteY13" fmla="*/ 977785 h 1751652"/>
                        <a:gd name="connsiteX14" fmla="*/ 662892 w 1193164"/>
                        <a:gd name="connsiteY14" fmla="*/ 1063473 h 1751652"/>
                        <a:gd name="connsiteX15" fmla="*/ 761317 w 1193164"/>
                        <a:gd name="connsiteY15" fmla="*/ 491973 h 1751652"/>
                        <a:gd name="connsiteX16" fmla="*/ 523192 w 1193164"/>
                        <a:gd name="connsiteY16" fmla="*/ 412598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15576 w 1193164"/>
                        <a:gd name="connsiteY5" fmla="*/ 1402652 h 1751652"/>
                        <a:gd name="connsiteX6" fmla="*/ 15203 w 1193164"/>
                        <a:gd name="connsiteY6" fmla="*/ 1399133 h 1751652"/>
                        <a:gd name="connsiteX7" fmla="*/ 0 w 1193164"/>
                        <a:gd name="connsiteY7" fmla="*/ 1331490 h 1751652"/>
                        <a:gd name="connsiteX8" fmla="*/ 0 w 1193164"/>
                        <a:gd name="connsiteY8" fmla="*/ 336666 h 1751652"/>
                        <a:gd name="connsiteX9" fmla="*/ 165371 w 1193164"/>
                        <a:gd name="connsiteY9" fmla="*/ 171295 h 1751652"/>
                        <a:gd name="connsiteX10" fmla="*/ 330742 w 1193164"/>
                        <a:gd name="connsiteY10" fmla="*/ 336666 h 1751652"/>
                        <a:gd name="connsiteX11" fmla="*/ 330742 w 1193164"/>
                        <a:gd name="connsiteY11" fmla="*/ 930909 h 1751652"/>
                        <a:gd name="connsiteX12" fmla="*/ 346034 w 1193164"/>
                        <a:gd name="connsiteY12" fmla="*/ 977785 h 1751652"/>
                        <a:gd name="connsiteX13" fmla="*/ 662892 w 1193164"/>
                        <a:gd name="connsiteY13" fmla="*/ 1063473 h 1751652"/>
                        <a:gd name="connsiteX14" fmla="*/ 761317 w 1193164"/>
                        <a:gd name="connsiteY14" fmla="*/ 491973 h 1751652"/>
                        <a:gd name="connsiteX15" fmla="*/ 523192 w 1193164"/>
                        <a:gd name="connsiteY15" fmla="*/ 412598 h 1751652"/>
                        <a:gd name="connsiteX16" fmla="*/ 211990 w 1193164"/>
                        <a:gd name="connsiteY16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15576 w 1193164"/>
                        <a:gd name="connsiteY5" fmla="*/ 1402652 h 1751652"/>
                        <a:gd name="connsiteX6" fmla="*/ 0 w 1193164"/>
                        <a:gd name="connsiteY6" fmla="*/ 1331490 h 1751652"/>
                        <a:gd name="connsiteX7" fmla="*/ 0 w 1193164"/>
                        <a:gd name="connsiteY7" fmla="*/ 336666 h 1751652"/>
                        <a:gd name="connsiteX8" fmla="*/ 165371 w 1193164"/>
                        <a:gd name="connsiteY8" fmla="*/ 171295 h 1751652"/>
                        <a:gd name="connsiteX9" fmla="*/ 330742 w 1193164"/>
                        <a:gd name="connsiteY9" fmla="*/ 336666 h 1751652"/>
                        <a:gd name="connsiteX10" fmla="*/ 330742 w 1193164"/>
                        <a:gd name="connsiteY10" fmla="*/ 930909 h 1751652"/>
                        <a:gd name="connsiteX11" fmla="*/ 346034 w 1193164"/>
                        <a:gd name="connsiteY11" fmla="*/ 977785 h 1751652"/>
                        <a:gd name="connsiteX12" fmla="*/ 662892 w 1193164"/>
                        <a:gd name="connsiteY12" fmla="*/ 1063473 h 1751652"/>
                        <a:gd name="connsiteX13" fmla="*/ 761317 w 1193164"/>
                        <a:gd name="connsiteY13" fmla="*/ 491973 h 1751652"/>
                        <a:gd name="connsiteX14" fmla="*/ 523192 w 1193164"/>
                        <a:gd name="connsiteY14" fmla="*/ 412598 h 1751652"/>
                        <a:gd name="connsiteX15" fmla="*/ 211990 w 1193164"/>
                        <a:gd name="connsiteY15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15576 w 1193164"/>
                        <a:gd name="connsiteY6" fmla="*/ 1402652 h 1751652"/>
                        <a:gd name="connsiteX7" fmla="*/ 0 w 1193164"/>
                        <a:gd name="connsiteY7" fmla="*/ 1331490 h 1751652"/>
                        <a:gd name="connsiteX8" fmla="*/ 0 w 1193164"/>
                        <a:gd name="connsiteY8" fmla="*/ 336666 h 1751652"/>
                        <a:gd name="connsiteX9" fmla="*/ 165371 w 1193164"/>
                        <a:gd name="connsiteY9" fmla="*/ 171295 h 1751652"/>
                        <a:gd name="connsiteX10" fmla="*/ 330742 w 1193164"/>
                        <a:gd name="connsiteY10" fmla="*/ 336666 h 1751652"/>
                        <a:gd name="connsiteX11" fmla="*/ 330742 w 1193164"/>
                        <a:gd name="connsiteY11" fmla="*/ 930909 h 1751652"/>
                        <a:gd name="connsiteX12" fmla="*/ 346034 w 1193164"/>
                        <a:gd name="connsiteY12" fmla="*/ 977785 h 1751652"/>
                        <a:gd name="connsiteX13" fmla="*/ 662892 w 1193164"/>
                        <a:gd name="connsiteY13" fmla="*/ 1063473 h 1751652"/>
                        <a:gd name="connsiteX14" fmla="*/ 761317 w 1193164"/>
                        <a:gd name="connsiteY14" fmla="*/ 491973 h 1751652"/>
                        <a:gd name="connsiteX15" fmla="*/ 523192 w 1193164"/>
                        <a:gd name="connsiteY15" fmla="*/ 412598 h 1751652"/>
                        <a:gd name="connsiteX16" fmla="*/ 211990 w 1193164"/>
                        <a:gd name="connsiteY16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15576 w 1193164"/>
                        <a:gd name="connsiteY6" fmla="*/ 1402652 h 1751652"/>
                        <a:gd name="connsiteX7" fmla="*/ 0 w 1193164"/>
                        <a:gd name="connsiteY7" fmla="*/ 1331490 h 1751652"/>
                        <a:gd name="connsiteX8" fmla="*/ 0 w 1193164"/>
                        <a:gd name="connsiteY8" fmla="*/ 336666 h 1751652"/>
                        <a:gd name="connsiteX9" fmla="*/ 165371 w 1193164"/>
                        <a:gd name="connsiteY9" fmla="*/ 171295 h 1751652"/>
                        <a:gd name="connsiteX10" fmla="*/ 330742 w 1193164"/>
                        <a:gd name="connsiteY10" fmla="*/ 336666 h 1751652"/>
                        <a:gd name="connsiteX11" fmla="*/ 330742 w 1193164"/>
                        <a:gd name="connsiteY11" fmla="*/ 930909 h 1751652"/>
                        <a:gd name="connsiteX12" fmla="*/ 346034 w 1193164"/>
                        <a:gd name="connsiteY12" fmla="*/ 977785 h 1751652"/>
                        <a:gd name="connsiteX13" fmla="*/ 662892 w 1193164"/>
                        <a:gd name="connsiteY13" fmla="*/ 1063473 h 1751652"/>
                        <a:gd name="connsiteX14" fmla="*/ 761317 w 1193164"/>
                        <a:gd name="connsiteY14" fmla="*/ 491973 h 1751652"/>
                        <a:gd name="connsiteX15" fmla="*/ 523192 w 1193164"/>
                        <a:gd name="connsiteY15" fmla="*/ 412598 h 1751652"/>
                        <a:gd name="connsiteX16" fmla="*/ 211990 w 1193164"/>
                        <a:gd name="connsiteY16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0 w 1193164"/>
                        <a:gd name="connsiteY6" fmla="*/ 1331490 h 1751652"/>
                        <a:gd name="connsiteX7" fmla="*/ 0 w 1193164"/>
                        <a:gd name="connsiteY7" fmla="*/ 336666 h 1751652"/>
                        <a:gd name="connsiteX8" fmla="*/ 165371 w 1193164"/>
                        <a:gd name="connsiteY8" fmla="*/ 171295 h 1751652"/>
                        <a:gd name="connsiteX9" fmla="*/ 330742 w 1193164"/>
                        <a:gd name="connsiteY9" fmla="*/ 336666 h 1751652"/>
                        <a:gd name="connsiteX10" fmla="*/ 330742 w 1193164"/>
                        <a:gd name="connsiteY10" fmla="*/ 930909 h 1751652"/>
                        <a:gd name="connsiteX11" fmla="*/ 346034 w 1193164"/>
                        <a:gd name="connsiteY11" fmla="*/ 977785 h 1751652"/>
                        <a:gd name="connsiteX12" fmla="*/ 662892 w 1193164"/>
                        <a:gd name="connsiteY12" fmla="*/ 1063473 h 1751652"/>
                        <a:gd name="connsiteX13" fmla="*/ 761317 w 1193164"/>
                        <a:gd name="connsiteY13" fmla="*/ 491973 h 1751652"/>
                        <a:gd name="connsiteX14" fmla="*/ 523192 w 1193164"/>
                        <a:gd name="connsiteY14" fmla="*/ 412598 h 1751652"/>
                        <a:gd name="connsiteX15" fmla="*/ 211990 w 1193164"/>
                        <a:gd name="connsiteY15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0 w 1193164"/>
                        <a:gd name="connsiteY6" fmla="*/ 1331490 h 1751652"/>
                        <a:gd name="connsiteX7" fmla="*/ 0 w 1193164"/>
                        <a:gd name="connsiteY7" fmla="*/ 336666 h 1751652"/>
                        <a:gd name="connsiteX8" fmla="*/ 165371 w 1193164"/>
                        <a:gd name="connsiteY8" fmla="*/ 171295 h 1751652"/>
                        <a:gd name="connsiteX9" fmla="*/ 330742 w 1193164"/>
                        <a:gd name="connsiteY9" fmla="*/ 336666 h 1751652"/>
                        <a:gd name="connsiteX10" fmla="*/ 330742 w 1193164"/>
                        <a:gd name="connsiteY10" fmla="*/ 930909 h 1751652"/>
                        <a:gd name="connsiteX11" fmla="*/ 346034 w 1193164"/>
                        <a:gd name="connsiteY11" fmla="*/ 977785 h 1751652"/>
                        <a:gd name="connsiteX12" fmla="*/ 662892 w 1193164"/>
                        <a:gd name="connsiteY12" fmla="*/ 1063473 h 1751652"/>
                        <a:gd name="connsiteX13" fmla="*/ 761317 w 1193164"/>
                        <a:gd name="connsiteY13" fmla="*/ 491973 h 1751652"/>
                        <a:gd name="connsiteX14" fmla="*/ 523192 w 1193164"/>
                        <a:gd name="connsiteY14" fmla="*/ 412598 h 1751652"/>
                        <a:gd name="connsiteX15" fmla="*/ 211990 w 1193164"/>
                        <a:gd name="connsiteY15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0 w 1193164"/>
                        <a:gd name="connsiteY6" fmla="*/ 1331490 h 1751652"/>
                        <a:gd name="connsiteX7" fmla="*/ 0 w 1193164"/>
                        <a:gd name="connsiteY7" fmla="*/ 336666 h 1751652"/>
                        <a:gd name="connsiteX8" fmla="*/ 165371 w 1193164"/>
                        <a:gd name="connsiteY8" fmla="*/ 171295 h 1751652"/>
                        <a:gd name="connsiteX9" fmla="*/ 330742 w 1193164"/>
                        <a:gd name="connsiteY9" fmla="*/ 336666 h 1751652"/>
                        <a:gd name="connsiteX10" fmla="*/ 330742 w 1193164"/>
                        <a:gd name="connsiteY10" fmla="*/ 930909 h 1751652"/>
                        <a:gd name="connsiteX11" fmla="*/ 346034 w 1193164"/>
                        <a:gd name="connsiteY11" fmla="*/ 977785 h 1751652"/>
                        <a:gd name="connsiteX12" fmla="*/ 662892 w 1193164"/>
                        <a:gd name="connsiteY12" fmla="*/ 1063473 h 1751652"/>
                        <a:gd name="connsiteX13" fmla="*/ 761317 w 1193164"/>
                        <a:gd name="connsiteY13" fmla="*/ 491973 h 1751652"/>
                        <a:gd name="connsiteX14" fmla="*/ 523192 w 1193164"/>
                        <a:gd name="connsiteY14" fmla="*/ 412598 h 1751652"/>
                        <a:gd name="connsiteX15" fmla="*/ 211990 w 1193164"/>
                        <a:gd name="connsiteY15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0 w 1193164"/>
                        <a:gd name="connsiteY6" fmla="*/ 1331490 h 1751652"/>
                        <a:gd name="connsiteX7" fmla="*/ 0 w 1193164"/>
                        <a:gd name="connsiteY7" fmla="*/ 336666 h 1751652"/>
                        <a:gd name="connsiteX8" fmla="*/ 165371 w 1193164"/>
                        <a:gd name="connsiteY8" fmla="*/ 171295 h 1751652"/>
                        <a:gd name="connsiteX9" fmla="*/ 330742 w 1193164"/>
                        <a:gd name="connsiteY9" fmla="*/ 336666 h 1751652"/>
                        <a:gd name="connsiteX10" fmla="*/ 330742 w 1193164"/>
                        <a:gd name="connsiteY10" fmla="*/ 930909 h 1751652"/>
                        <a:gd name="connsiteX11" fmla="*/ 346034 w 1193164"/>
                        <a:gd name="connsiteY11" fmla="*/ 977785 h 1751652"/>
                        <a:gd name="connsiteX12" fmla="*/ 662892 w 1193164"/>
                        <a:gd name="connsiteY12" fmla="*/ 1063473 h 1751652"/>
                        <a:gd name="connsiteX13" fmla="*/ 761317 w 1193164"/>
                        <a:gd name="connsiteY13" fmla="*/ 491973 h 1751652"/>
                        <a:gd name="connsiteX14" fmla="*/ 523192 w 1193164"/>
                        <a:gd name="connsiteY14" fmla="*/ 412598 h 1751652"/>
                        <a:gd name="connsiteX15" fmla="*/ 211990 w 1193164"/>
                        <a:gd name="connsiteY15" fmla="*/ 0 h 1751652"/>
                        <a:gd name="connsiteX0" fmla="*/ 211990 w 1193164"/>
                        <a:gd name="connsiteY0" fmla="*/ 0 h 1751652"/>
                        <a:gd name="connsiteX1" fmla="*/ 1001400 w 1193164"/>
                        <a:gd name="connsiteY1" fmla="*/ 288925 h 1751652"/>
                        <a:gd name="connsiteX2" fmla="*/ 1193117 w 1193164"/>
                        <a:gd name="connsiteY2" fmla="*/ 1126973 h 1751652"/>
                        <a:gd name="connsiteX3" fmla="*/ 702950 w 1193164"/>
                        <a:gd name="connsiteY3" fmla="*/ 1751652 h 1751652"/>
                        <a:gd name="connsiteX4" fmla="*/ 97690 w 1193164"/>
                        <a:gd name="connsiteY4" fmla="*/ 1751652 h 1751652"/>
                        <a:gd name="connsiteX5" fmla="*/ 88218 w 1193164"/>
                        <a:gd name="connsiteY5" fmla="*/ 1676248 h 1751652"/>
                        <a:gd name="connsiteX6" fmla="*/ 0 w 1193164"/>
                        <a:gd name="connsiteY6" fmla="*/ 1331490 h 1751652"/>
                        <a:gd name="connsiteX7" fmla="*/ 0 w 1193164"/>
                        <a:gd name="connsiteY7" fmla="*/ 336666 h 1751652"/>
                        <a:gd name="connsiteX8" fmla="*/ 165371 w 1193164"/>
                        <a:gd name="connsiteY8" fmla="*/ 171295 h 1751652"/>
                        <a:gd name="connsiteX9" fmla="*/ 330742 w 1193164"/>
                        <a:gd name="connsiteY9" fmla="*/ 336666 h 1751652"/>
                        <a:gd name="connsiteX10" fmla="*/ 330742 w 1193164"/>
                        <a:gd name="connsiteY10" fmla="*/ 930909 h 1751652"/>
                        <a:gd name="connsiteX11" fmla="*/ 346034 w 1193164"/>
                        <a:gd name="connsiteY11" fmla="*/ 977785 h 1751652"/>
                        <a:gd name="connsiteX12" fmla="*/ 662892 w 1193164"/>
                        <a:gd name="connsiteY12" fmla="*/ 1063473 h 1751652"/>
                        <a:gd name="connsiteX13" fmla="*/ 761317 w 1193164"/>
                        <a:gd name="connsiteY13" fmla="*/ 491973 h 1751652"/>
                        <a:gd name="connsiteX14" fmla="*/ 523192 w 1193164"/>
                        <a:gd name="connsiteY14" fmla="*/ 412598 h 1751652"/>
                        <a:gd name="connsiteX15" fmla="*/ 211990 w 1193164"/>
                        <a:gd name="connsiteY15" fmla="*/ 0 h 1751652"/>
                        <a:gd name="connsiteX0" fmla="*/ 211990 w 1193164"/>
                        <a:gd name="connsiteY0" fmla="*/ 0 h 1770615"/>
                        <a:gd name="connsiteX1" fmla="*/ 1001400 w 1193164"/>
                        <a:gd name="connsiteY1" fmla="*/ 307888 h 1770615"/>
                        <a:gd name="connsiteX2" fmla="*/ 1193117 w 1193164"/>
                        <a:gd name="connsiteY2" fmla="*/ 1145936 h 1770615"/>
                        <a:gd name="connsiteX3" fmla="*/ 702950 w 1193164"/>
                        <a:gd name="connsiteY3" fmla="*/ 1770615 h 1770615"/>
                        <a:gd name="connsiteX4" fmla="*/ 97690 w 1193164"/>
                        <a:gd name="connsiteY4" fmla="*/ 1770615 h 1770615"/>
                        <a:gd name="connsiteX5" fmla="*/ 88218 w 1193164"/>
                        <a:gd name="connsiteY5" fmla="*/ 1695211 h 1770615"/>
                        <a:gd name="connsiteX6" fmla="*/ 0 w 1193164"/>
                        <a:gd name="connsiteY6" fmla="*/ 1350453 h 1770615"/>
                        <a:gd name="connsiteX7" fmla="*/ 0 w 1193164"/>
                        <a:gd name="connsiteY7" fmla="*/ 355629 h 1770615"/>
                        <a:gd name="connsiteX8" fmla="*/ 165371 w 1193164"/>
                        <a:gd name="connsiteY8" fmla="*/ 190258 h 1770615"/>
                        <a:gd name="connsiteX9" fmla="*/ 330742 w 1193164"/>
                        <a:gd name="connsiteY9" fmla="*/ 355629 h 1770615"/>
                        <a:gd name="connsiteX10" fmla="*/ 330742 w 1193164"/>
                        <a:gd name="connsiteY10" fmla="*/ 949872 h 1770615"/>
                        <a:gd name="connsiteX11" fmla="*/ 346034 w 1193164"/>
                        <a:gd name="connsiteY11" fmla="*/ 996748 h 1770615"/>
                        <a:gd name="connsiteX12" fmla="*/ 662892 w 1193164"/>
                        <a:gd name="connsiteY12" fmla="*/ 1082436 h 1770615"/>
                        <a:gd name="connsiteX13" fmla="*/ 761317 w 1193164"/>
                        <a:gd name="connsiteY13" fmla="*/ 510936 h 1770615"/>
                        <a:gd name="connsiteX14" fmla="*/ 523192 w 1193164"/>
                        <a:gd name="connsiteY14" fmla="*/ 431561 h 1770615"/>
                        <a:gd name="connsiteX15" fmla="*/ 211990 w 1193164"/>
                        <a:gd name="connsiteY15" fmla="*/ 0 h 1770615"/>
                        <a:gd name="connsiteX0" fmla="*/ 211990 w 1193164"/>
                        <a:gd name="connsiteY0" fmla="*/ 0 h 1770615"/>
                        <a:gd name="connsiteX1" fmla="*/ 1001400 w 1193164"/>
                        <a:gd name="connsiteY1" fmla="*/ 307888 h 1770615"/>
                        <a:gd name="connsiteX2" fmla="*/ 1193117 w 1193164"/>
                        <a:gd name="connsiteY2" fmla="*/ 1145936 h 1770615"/>
                        <a:gd name="connsiteX3" fmla="*/ 702950 w 1193164"/>
                        <a:gd name="connsiteY3" fmla="*/ 1770615 h 1770615"/>
                        <a:gd name="connsiteX4" fmla="*/ 97690 w 1193164"/>
                        <a:gd name="connsiteY4" fmla="*/ 1770615 h 1770615"/>
                        <a:gd name="connsiteX5" fmla="*/ 88218 w 1193164"/>
                        <a:gd name="connsiteY5" fmla="*/ 1695211 h 1770615"/>
                        <a:gd name="connsiteX6" fmla="*/ 0 w 1193164"/>
                        <a:gd name="connsiteY6" fmla="*/ 1350453 h 1770615"/>
                        <a:gd name="connsiteX7" fmla="*/ 0 w 1193164"/>
                        <a:gd name="connsiteY7" fmla="*/ 355629 h 1770615"/>
                        <a:gd name="connsiteX8" fmla="*/ 165371 w 1193164"/>
                        <a:gd name="connsiteY8" fmla="*/ 190258 h 1770615"/>
                        <a:gd name="connsiteX9" fmla="*/ 330742 w 1193164"/>
                        <a:gd name="connsiteY9" fmla="*/ 355629 h 1770615"/>
                        <a:gd name="connsiteX10" fmla="*/ 330742 w 1193164"/>
                        <a:gd name="connsiteY10" fmla="*/ 949872 h 1770615"/>
                        <a:gd name="connsiteX11" fmla="*/ 346034 w 1193164"/>
                        <a:gd name="connsiteY11" fmla="*/ 996748 h 1770615"/>
                        <a:gd name="connsiteX12" fmla="*/ 662892 w 1193164"/>
                        <a:gd name="connsiteY12" fmla="*/ 1082436 h 1770615"/>
                        <a:gd name="connsiteX13" fmla="*/ 761317 w 1193164"/>
                        <a:gd name="connsiteY13" fmla="*/ 510936 h 1770615"/>
                        <a:gd name="connsiteX14" fmla="*/ 533858 w 1193164"/>
                        <a:gd name="connsiteY14" fmla="*/ 428005 h 1770615"/>
                        <a:gd name="connsiteX15" fmla="*/ 211990 w 1193164"/>
                        <a:gd name="connsiteY15" fmla="*/ 0 h 1770615"/>
                        <a:gd name="connsiteX0" fmla="*/ 211990 w 1193164"/>
                        <a:gd name="connsiteY0" fmla="*/ 0 h 1770615"/>
                        <a:gd name="connsiteX1" fmla="*/ 1001400 w 1193164"/>
                        <a:gd name="connsiteY1" fmla="*/ 307888 h 1770615"/>
                        <a:gd name="connsiteX2" fmla="*/ 1193117 w 1193164"/>
                        <a:gd name="connsiteY2" fmla="*/ 1145936 h 1770615"/>
                        <a:gd name="connsiteX3" fmla="*/ 702950 w 1193164"/>
                        <a:gd name="connsiteY3" fmla="*/ 1770615 h 1770615"/>
                        <a:gd name="connsiteX4" fmla="*/ 97690 w 1193164"/>
                        <a:gd name="connsiteY4" fmla="*/ 1770615 h 1770615"/>
                        <a:gd name="connsiteX5" fmla="*/ 88218 w 1193164"/>
                        <a:gd name="connsiteY5" fmla="*/ 1695211 h 1770615"/>
                        <a:gd name="connsiteX6" fmla="*/ 0 w 1193164"/>
                        <a:gd name="connsiteY6" fmla="*/ 1350453 h 1770615"/>
                        <a:gd name="connsiteX7" fmla="*/ 0 w 1193164"/>
                        <a:gd name="connsiteY7" fmla="*/ 355629 h 1770615"/>
                        <a:gd name="connsiteX8" fmla="*/ 165371 w 1193164"/>
                        <a:gd name="connsiteY8" fmla="*/ 190258 h 1770615"/>
                        <a:gd name="connsiteX9" fmla="*/ 330742 w 1193164"/>
                        <a:gd name="connsiteY9" fmla="*/ 355629 h 1770615"/>
                        <a:gd name="connsiteX10" fmla="*/ 330742 w 1193164"/>
                        <a:gd name="connsiteY10" fmla="*/ 949872 h 1770615"/>
                        <a:gd name="connsiteX11" fmla="*/ 346034 w 1193164"/>
                        <a:gd name="connsiteY11" fmla="*/ 996748 h 1770615"/>
                        <a:gd name="connsiteX12" fmla="*/ 662892 w 1193164"/>
                        <a:gd name="connsiteY12" fmla="*/ 1082436 h 1770615"/>
                        <a:gd name="connsiteX13" fmla="*/ 761317 w 1193164"/>
                        <a:gd name="connsiteY13" fmla="*/ 510936 h 1770615"/>
                        <a:gd name="connsiteX14" fmla="*/ 211990 w 1193164"/>
                        <a:gd name="connsiteY14" fmla="*/ 0 h 1770615"/>
                        <a:gd name="connsiteX0" fmla="*/ 761317 w 1193164"/>
                        <a:gd name="connsiteY0" fmla="*/ 320678 h 1580357"/>
                        <a:gd name="connsiteX1" fmla="*/ 1001400 w 1193164"/>
                        <a:gd name="connsiteY1" fmla="*/ 117630 h 1580357"/>
                        <a:gd name="connsiteX2" fmla="*/ 1193117 w 1193164"/>
                        <a:gd name="connsiteY2" fmla="*/ 955678 h 1580357"/>
                        <a:gd name="connsiteX3" fmla="*/ 702950 w 1193164"/>
                        <a:gd name="connsiteY3" fmla="*/ 1580357 h 1580357"/>
                        <a:gd name="connsiteX4" fmla="*/ 97690 w 1193164"/>
                        <a:gd name="connsiteY4" fmla="*/ 1580357 h 1580357"/>
                        <a:gd name="connsiteX5" fmla="*/ 88218 w 1193164"/>
                        <a:gd name="connsiteY5" fmla="*/ 1504953 h 1580357"/>
                        <a:gd name="connsiteX6" fmla="*/ 0 w 1193164"/>
                        <a:gd name="connsiteY6" fmla="*/ 1160195 h 1580357"/>
                        <a:gd name="connsiteX7" fmla="*/ 0 w 1193164"/>
                        <a:gd name="connsiteY7" fmla="*/ 165371 h 1580357"/>
                        <a:gd name="connsiteX8" fmla="*/ 165371 w 1193164"/>
                        <a:gd name="connsiteY8" fmla="*/ 0 h 1580357"/>
                        <a:gd name="connsiteX9" fmla="*/ 330742 w 1193164"/>
                        <a:gd name="connsiteY9" fmla="*/ 165371 h 1580357"/>
                        <a:gd name="connsiteX10" fmla="*/ 330742 w 1193164"/>
                        <a:gd name="connsiteY10" fmla="*/ 759614 h 1580357"/>
                        <a:gd name="connsiteX11" fmla="*/ 346034 w 1193164"/>
                        <a:gd name="connsiteY11" fmla="*/ 806490 h 1580357"/>
                        <a:gd name="connsiteX12" fmla="*/ 662892 w 1193164"/>
                        <a:gd name="connsiteY12" fmla="*/ 892178 h 1580357"/>
                        <a:gd name="connsiteX13" fmla="*/ 761317 w 1193164"/>
                        <a:gd name="connsiteY13" fmla="*/ 320678 h 1580357"/>
                        <a:gd name="connsiteX0" fmla="*/ 662892 w 1193164"/>
                        <a:gd name="connsiteY0" fmla="*/ 892178 h 1580357"/>
                        <a:gd name="connsiteX1" fmla="*/ 1001400 w 1193164"/>
                        <a:gd name="connsiteY1" fmla="*/ 117630 h 1580357"/>
                        <a:gd name="connsiteX2" fmla="*/ 1193117 w 1193164"/>
                        <a:gd name="connsiteY2" fmla="*/ 955678 h 1580357"/>
                        <a:gd name="connsiteX3" fmla="*/ 702950 w 1193164"/>
                        <a:gd name="connsiteY3" fmla="*/ 1580357 h 1580357"/>
                        <a:gd name="connsiteX4" fmla="*/ 97690 w 1193164"/>
                        <a:gd name="connsiteY4" fmla="*/ 1580357 h 1580357"/>
                        <a:gd name="connsiteX5" fmla="*/ 88218 w 1193164"/>
                        <a:gd name="connsiteY5" fmla="*/ 1504953 h 1580357"/>
                        <a:gd name="connsiteX6" fmla="*/ 0 w 1193164"/>
                        <a:gd name="connsiteY6" fmla="*/ 1160195 h 1580357"/>
                        <a:gd name="connsiteX7" fmla="*/ 0 w 1193164"/>
                        <a:gd name="connsiteY7" fmla="*/ 165371 h 1580357"/>
                        <a:gd name="connsiteX8" fmla="*/ 165371 w 1193164"/>
                        <a:gd name="connsiteY8" fmla="*/ 0 h 1580357"/>
                        <a:gd name="connsiteX9" fmla="*/ 330742 w 1193164"/>
                        <a:gd name="connsiteY9" fmla="*/ 165371 h 1580357"/>
                        <a:gd name="connsiteX10" fmla="*/ 330742 w 1193164"/>
                        <a:gd name="connsiteY10" fmla="*/ 759614 h 1580357"/>
                        <a:gd name="connsiteX11" fmla="*/ 346034 w 1193164"/>
                        <a:gd name="connsiteY11" fmla="*/ 806490 h 1580357"/>
                        <a:gd name="connsiteX12" fmla="*/ 662892 w 1193164"/>
                        <a:gd name="connsiteY12" fmla="*/ 892178 h 1580357"/>
                        <a:gd name="connsiteX0" fmla="*/ 662892 w 1193117"/>
                        <a:gd name="connsiteY0" fmla="*/ 892178 h 1580357"/>
                        <a:gd name="connsiteX1" fmla="*/ 1193117 w 1193117"/>
                        <a:gd name="connsiteY1" fmla="*/ 955678 h 1580357"/>
                        <a:gd name="connsiteX2" fmla="*/ 702950 w 1193117"/>
                        <a:gd name="connsiteY2" fmla="*/ 1580357 h 1580357"/>
                        <a:gd name="connsiteX3" fmla="*/ 97690 w 1193117"/>
                        <a:gd name="connsiteY3" fmla="*/ 1580357 h 1580357"/>
                        <a:gd name="connsiteX4" fmla="*/ 88218 w 1193117"/>
                        <a:gd name="connsiteY4" fmla="*/ 1504953 h 1580357"/>
                        <a:gd name="connsiteX5" fmla="*/ 0 w 1193117"/>
                        <a:gd name="connsiteY5" fmla="*/ 1160195 h 1580357"/>
                        <a:gd name="connsiteX6" fmla="*/ 0 w 1193117"/>
                        <a:gd name="connsiteY6" fmla="*/ 165371 h 1580357"/>
                        <a:gd name="connsiteX7" fmla="*/ 165371 w 1193117"/>
                        <a:gd name="connsiteY7" fmla="*/ 0 h 1580357"/>
                        <a:gd name="connsiteX8" fmla="*/ 330742 w 1193117"/>
                        <a:gd name="connsiteY8" fmla="*/ 165371 h 1580357"/>
                        <a:gd name="connsiteX9" fmla="*/ 330742 w 1193117"/>
                        <a:gd name="connsiteY9" fmla="*/ 759614 h 1580357"/>
                        <a:gd name="connsiteX10" fmla="*/ 346034 w 1193117"/>
                        <a:gd name="connsiteY10" fmla="*/ 806490 h 1580357"/>
                        <a:gd name="connsiteX11" fmla="*/ 662892 w 1193117"/>
                        <a:gd name="connsiteY11" fmla="*/ 892178 h 1580357"/>
                        <a:gd name="connsiteX0" fmla="*/ 346034 w 1193117"/>
                        <a:gd name="connsiteY0" fmla="*/ 806490 h 1580357"/>
                        <a:gd name="connsiteX1" fmla="*/ 1193117 w 1193117"/>
                        <a:gd name="connsiteY1" fmla="*/ 955678 h 1580357"/>
                        <a:gd name="connsiteX2" fmla="*/ 702950 w 1193117"/>
                        <a:gd name="connsiteY2" fmla="*/ 1580357 h 1580357"/>
                        <a:gd name="connsiteX3" fmla="*/ 97690 w 1193117"/>
                        <a:gd name="connsiteY3" fmla="*/ 1580357 h 1580357"/>
                        <a:gd name="connsiteX4" fmla="*/ 88218 w 1193117"/>
                        <a:gd name="connsiteY4" fmla="*/ 1504953 h 1580357"/>
                        <a:gd name="connsiteX5" fmla="*/ 0 w 1193117"/>
                        <a:gd name="connsiteY5" fmla="*/ 1160195 h 1580357"/>
                        <a:gd name="connsiteX6" fmla="*/ 0 w 1193117"/>
                        <a:gd name="connsiteY6" fmla="*/ 165371 h 1580357"/>
                        <a:gd name="connsiteX7" fmla="*/ 165371 w 1193117"/>
                        <a:gd name="connsiteY7" fmla="*/ 0 h 1580357"/>
                        <a:gd name="connsiteX8" fmla="*/ 330742 w 1193117"/>
                        <a:gd name="connsiteY8" fmla="*/ 165371 h 1580357"/>
                        <a:gd name="connsiteX9" fmla="*/ 330742 w 1193117"/>
                        <a:gd name="connsiteY9" fmla="*/ 759614 h 1580357"/>
                        <a:gd name="connsiteX10" fmla="*/ 346034 w 1193117"/>
                        <a:gd name="connsiteY10" fmla="*/ 806490 h 1580357"/>
                        <a:gd name="connsiteX0" fmla="*/ 346034 w 706467"/>
                        <a:gd name="connsiteY0" fmla="*/ 806490 h 1580357"/>
                        <a:gd name="connsiteX1" fmla="*/ 702950 w 706467"/>
                        <a:gd name="connsiteY1" fmla="*/ 1580357 h 1580357"/>
                        <a:gd name="connsiteX2" fmla="*/ 97690 w 706467"/>
                        <a:gd name="connsiteY2" fmla="*/ 1580357 h 1580357"/>
                        <a:gd name="connsiteX3" fmla="*/ 88218 w 706467"/>
                        <a:gd name="connsiteY3" fmla="*/ 1504953 h 1580357"/>
                        <a:gd name="connsiteX4" fmla="*/ 0 w 706467"/>
                        <a:gd name="connsiteY4" fmla="*/ 1160195 h 1580357"/>
                        <a:gd name="connsiteX5" fmla="*/ 0 w 706467"/>
                        <a:gd name="connsiteY5" fmla="*/ 165371 h 1580357"/>
                        <a:gd name="connsiteX6" fmla="*/ 165371 w 706467"/>
                        <a:gd name="connsiteY6" fmla="*/ 0 h 1580357"/>
                        <a:gd name="connsiteX7" fmla="*/ 330742 w 706467"/>
                        <a:gd name="connsiteY7" fmla="*/ 165371 h 1580357"/>
                        <a:gd name="connsiteX8" fmla="*/ 330742 w 706467"/>
                        <a:gd name="connsiteY8" fmla="*/ 759614 h 1580357"/>
                        <a:gd name="connsiteX9" fmla="*/ 346034 w 706467"/>
                        <a:gd name="connsiteY9" fmla="*/ 806490 h 1580357"/>
                        <a:gd name="connsiteX0" fmla="*/ 346034 w 346034"/>
                        <a:gd name="connsiteY0" fmla="*/ 806490 h 1580357"/>
                        <a:gd name="connsiteX1" fmla="*/ 97690 w 346034"/>
                        <a:gd name="connsiteY1" fmla="*/ 1580357 h 1580357"/>
                        <a:gd name="connsiteX2" fmla="*/ 88218 w 346034"/>
                        <a:gd name="connsiteY2" fmla="*/ 1504953 h 1580357"/>
                        <a:gd name="connsiteX3" fmla="*/ 0 w 346034"/>
                        <a:gd name="connsiteY3" fmla="*/ 1160195 h 1580357"/>
                        <a:gd name="connsiteX4" fmla="*/ 0 w 346034"/>
                        <a:gd name="connsiteY4" fmla="*/ 165371 h 1580357"/>
                        <a:gd name="connsiteX5" fmla="*/ 165371 w 346034"/>
                        <a:gd name="connsiteY5" fmla="*/ 0 h 1580357"/>
                        <a:gd name="connsiteX6" fmla="*/ 330742 w 346034"/>
                        <a:gd name="connsiteY6" fmla="*/ 165371 h 1580357"/>
                        <a:gd name="connsiteX7" fmla="*/ 330742 w 346034"/>
                        <a:gd name="connsiteY7" fmla="*/ 759614 h 1580357"/>
                        <a:gd name="connsiteX8" fmla="*/ 346034 w 346034"/>
                        <a:gd name="connsiteY8" fmla="*/ 806490 h 1580357"/>
                        <a:gd name="connsiteX0" fmla="*/ 346034 w 346034"/>
                        <a:gd name="connsiteY0" fmla="*/ 806490 h 1504953"/>
                        <a:gd name="connsiteX1" fmla="*/ 88218 w 346034"/>
                        <a:gd name="connsiteY1" fmla="*/ 1504953 h 1504953"/>
                        <a:gd name="connsiteX2" fmla="*/ 0 w 346034"/>
                        <a:gd name="connsiteY2" fmla="*/ 1160195 h 1504953"/>
                        <a:gd name="connsiteX3" fmla="*/ 0 w 346034"/>
                        <a:gd name="connsiteY3" fmla="*/ 165371 h 1504953"/>
                        <a:gd name="connsiteX4" fmla="*/ 165371 w 346034"/>
                        <a:gd name="connsiteY4" fmla="*/ 0 h 1504953"/>
                        <a:gd name="connsiteX5" fmla="*/ 330742 w 346034"/>
                        <a:gd name="connsiteY5" fmla="*/ 165371 h 1504953"/>
                        <a:gd name="connsiteX6" fmla="*/ 330742 w 346034"/>
                        <a:gd name="connsiteY6" fmla="*/ 759614 h 1504953"/>
                        <a:gd name="connsiteX7" fmla="*/ 346034 w 346034"/>
                        <a:gd name="connsiteY7" fmla="*/ 806490 h 1504953"/>
                        <a:gd name="connsiteX0" fmla="*/ 346034 w 346034"/>
                        <a:gd name="connsiteY0" fmla="*/ 806490 h 1178467"/>
                        <a:gd name="connsiteX1" fmla="*/ 0 w 346034"/>
                        <a:gd name="connsiteY1" fmla="*/ 1160195 h 1178467"/>
                        <a:gd name="connsiteX2" fmla="*/ 0 w 346034"/>
                        <a:gd name="connsiteY2" fmla="*/ 165371 h 1178467"/>
                        <a:gd name="connsiteX3" fmla="*/ 165371 w 346034"/>
                        <a:gd name="connsiteY3" fmla="*/ 0 h 1178467"/>
                        <a:gd name="connsiteX4" fmla="*/ 330742 w 346034"/>
                        <a:gd name="connsiteY4" fmla="*/ 165371 h 1178467"/>
                        <a:gd name="connsiteX5" fmla="*/ 330742 w 346034"/>
                        <a:gd name="connsiteY5" fmla="*/ 759614 h 1178467"/>
                        <a:gd name="connsiteX6" fmla="*/ 346034 w 346034"/>
                        <a:gd name="connsiteY6" fmla="*/ 806490 h 1178467"/>
                        <a:gd name="connsiteX0" fmla="*/ 346034 w 346034"/>
                        <a:gd name="connsiteY0" fmla="*/ 806490 h 1178467"/>
                        <a:gd name="connsiteX1" fmla="*/ 0 w 346034"/>
                        <a:gd name="connsiteY1" fmla="*/ 1160195 h 1178467"/>
                        <a:gd name="connsiteX2" fmla="*/ 8631 w 346034"/>
                        <a:gd name="connsiteY2" fmla="*/ 980826 h 1178467"/>
                        <a:gd name="connsiteX3" fmla="*/ 0 w 346034"/>
                        <a:gd name="connsiteY3" fmla="*/ 165371 h 1178467"/>
                        <a:gd name="connsiteX4" fmla="*/ 165371 w 346034"/>
                        <a:gd name="connsiteY4" fmla="*/ 0 h 1178467"/>
                        <a:gd name="connsiteX5" fmla="*/ 330742 w 346034"/>
                        <a:gd name="connsiteY5" fmla="*/ 165371 h 1178467"/>
                        <a:gd name="connsiteX6" fmla="*/ 330742 w 346034"/>
                        <a:gd name="connsiteY6" fmla="*/ 759614 h 1178467"/>
                        <a:gd name="connsiteX7" fmla="*/ 346034 w 346034"/>
                        <a:gd name="connsiteY7" fmla="*/ 806490 h 1178467"/>
                        <a:gd name="connsiteX0" fmla="*/ 346034 w 346034"/>
                        <a:gd name="connsiteY0" fmla="*/ 806490 h 1007656"/>
                        <a:gd name="connsiteX1" fmla="*/ 8631 w 346034"/>
                        <a:gd name="connsiteY1" fmla="*/ 980826 h 1007656"/>
                        <a:gd name="connsiteX2" fmla="*/ 0 w 346034"/>
                        <a:gd name="connsiteY2" fmla="*/ 165371 h 1007656"/>
                        <a:gd name="connsiteX3" fmla="*/ 165371 w 346034"/>
                        <a:gd name="connsiteY3" fmla="*/ 0 h 1007656"/>
                        <a:gd name="connsiteX4" fmla="*/ 330742 w 346034"/>
                        <a:gd name="connsiteY4" fmla="*/ 165371 h 1007656"/>
                        <a:gd name="connsiteX5" fmla="*/ 330742 w 346034"/>
                        <a:gd name="connsiteY5" fmla="*/ 759614 h 1007656"/>
                        <a:gd name="connsiteX6" fmla="*/ 346034 w 346034"/>
                        <a:gd name="connsiteY6" fmla="*/ 806490 h 1007656"/>
                        <a:gd name="connsiteX0" fmla="*/ 346034 w 346034"/>
                        <a:gd name="connsiteY0" fmla="*/ 806490 h 1007656"/>
                        <a:gd name="connsiteX1" fmla="*/ 8631 w 346034"/>
                        <a:gd name="connsiteY1" fmla="*/ 980826 h 1007656"/>
                        <a:gd name="connsiteX2" fmla="*/ 0 w 346034"/>
                        <a:gd name="connsiteY2" fmla="*/ 165371 h 1007656"/>
                        <a:gd name="connsiteX3" fmla="*/ 165371 w 346034"/>
                        <a:gd name="connsiteY3" fmla="*/ 0 h 1007656"/>
                        <a:gd name="connsiteX4" fmla="*/ 330742 w 346034"/>
                        <a:gd name="connsiteY4" fmla="*/ 165371 h 1007656"/>
                        <a:gd name="connsiteX5" fmla="*/ 346034 w 346034"/>
                        <a:gd name="connsiteY5" fmla="*/ 806490 h 1007656"/>
                        <a:gd name="connsiteX0" fmla="*/ 346034 w 346034"/>
                        <a:gd name="connsiteY0" fmla="*/ 806490 h 1007656"/>
                        <a:gd name="connsiteX1" fmla="*/ 8631 w 346034"/>
                        <a:gd name="connsiteY1" fmla="*/ 980826 h 1007656"/>
                        <a:gd name="connsiteX2" fmla="*/ 0 w 346034"/>
                        <a:gd name="connsiteY2" fmla="*/ 165371 h 1007656"/>
                        <a:gd name="connsiteX3" fmla="*/ 165371 w 346034"/>
                        <a:gd name="connsiteY3" fmla="*/ 0 h 1007656"/>
                        <a:gd name="connsiteX4" fmla="*/ 330742 w 346034"/>
                        <a:gd name="connsiteY4" fmla="*/ 165371 h 1007656"/>
                        <a:gd name="connsiteX5" fmla="*/ 346034 w 346034"/>
                        <a:gd name="connsiteY5" fmla="*/ 806490 h 1007656"/>
                        <a:gd name="connsiteX0" fmla="*/ 346034 w 346034"/>
                        <a:gd name="connsiteY0" fmla="*/ 806490 h 1007656"/>
                        <a:gd name="connsiteX1" fmla="*/ 8631 w 346034"/>
                        <a:gd name="connsiteY1" fmla="*/ 980826 h 1007656"/>
                        <a:gd name="connsiteX2" fmla="*/ 0 w 346034"/>
                        <a:gd name="connsiteY2" fmla="*/ 165371 h 1007656"/>
                        <a:gd name="connsiteX3" fmla="*/ 165371 w 346034"/>
                        <a:gd name="connsiteY3" fmla="*/ 0 h 1007656"/>
                        <a:gd name="connsiteX4" fmla="*/ 330742 w 346034"/>
                        <a:gd name="connsiteY4" fmla="*/ 165371 h 1007656"/>
                        <a:gd name="connsiteX5" fmla="*/ 346034 w 346034"/>
                        <a:gd name="connsiteY5" fmla="*/ 806490 h 10076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46034" h="1007656">
                          <a:moveTo>
                            <a:pt x="346034" y="806490"/>
                          </a:moveTo>
                          <a:cubicBezTo>
                            <a:pt x="292349" y="843359"/>
                            <a:pt x="66303" y="1087679"/>
                            <a:pt x="8631" y="980826"/>
                          </a:cubicBezTo>
                          <a:lnTo>
                            <a:pt x="0" y="165371"/>
                          </a:lnTo>
                          <a:cubicBezTo>
                            <a:pt x="0" y="74039"/>
                            <a:pt x="74039" y="0"/>
                            <a:pt x="165371" y="0"/>
                          </a:cubicBezTo>
                          <a:cubicBezTo>
                            <a:pt x="256703" y="0"/>
                            <a:pt x="330742" y="74039"/>
                            <a:pt x="330742" y="165371"/>
                          </a:cubicBezTo>
                          <a:cubicBezTo>
                            <a:pt x="326703" y="387910"/>
                            <a:pt x="318194" y="593459"/>
                            <a:pt x="346034" y="806490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ound Same Side Corner Rectangle 27"/>
                    <p:cNvSpPr/>
                    <p:nvPr/>
                  </p:nvSpPr>
                  <p:spPr>
                    <a:xfrm rot="15300000">
                      <a:off x="6638233" y="3999161"/>
                      <a:ext cx="288831" cy="327523"/>
                    </a:xfrm>
                    <a:prstGeom prst="round2SameRect">
                      <a:avLst>
                        <a:gd name="adj1" fmla="val 50000"/>
                        <a:gd name="adj2" fmla="val 27638"/>
                      </a:avLst>
                    </a:prstGeom>
                    <a:solidFill>
                      <a:srgbClr val="FADBC6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0" name="Group 9"/>
            <p:cNvGrpSpPr/>
            <p:nvPr/>
          </p:nvGrpSpPr>
          <p:grpSpPr>
            <a:xfrm>
              <a:off x="1353583" y="4002370"/>
              <a:ext cx="1001948" cy="1388060"/>
              <a:chOff x="1353583" y="4002370"/>
              <a:chExt cx="1001948" cy="138806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353583" y="4002370"/>
                <a:ext cx="1001948" cy="1388060"/>
                <a:chOff x="-1790700" y="2402601"/>
                <a:chExt cx="1295400" cy="19050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-1790700" y="2402601"/>
                  <a:ext cx="1295400" cy="1905000"/>
                </a:xfrm>
                <a:prstGeom prst="rect">
                  <a:avLst/>
                </a:prstGeom>
                <a:solidFill>
                  <a:srgbClr val="AC9C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-1729354" y="2457803"/>
                  <a:ext cx="1172709" cy="1794596"/>
                </a:xfrm>
                <a:prstGeom prst="rect">
                  <a:avLst/>
                </a:pr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-1712110" y="2475483"/>
                  <a:ext cx="1138220" cy="17592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8" name="Freeform 97"/>
              <p:cNvSpPr/>
              <p:nvPr/>
            </p:nvSpPr>
            <p:spPr>
              <a:xfrm>
                <a:off x="1554564" y="4452300"/>
                <a:ext cx="599986" cy="488201"/>
              </a:xfrm>
              <a:custGeom>
                <a:avLst/>
                <a:gdLst>
                  <a:gd name="connsiteX0" fmla="*/ 318466 w 603738"/>
                  <a:gd name="connsiteY0" fmla="*/ 127863 h 491253"/>
                  <a:gd name="connsiteX1" fmla="*/ 340512 w 603738"/>
                  <a:gd name="connsiteY1" fmla="*/ 147327 h 491253"/>
                  <a:gd name="connsiteX2" fmla="*/ 318466 w 603738"/>
                  <a:gd name="connsiteY2" fmla="*/ 166791 h 491253"/>
                  <a:gd name="connsiteX3" fmla="*/ 296420 w 603738"/>
                  <a:gd name="connsiteY3" fmla="*/ 147327 h 491253"/>
                  <a:gd name="connsiteX4" fmla="*/ 318466 w 603738"/>
                  <a:gd name="connsiteY4" fmla="*/ 127863 h 491253"/>
                  <a:gd name="connsiteX5" fmla="*/ 161306 w 603738"/>
                  <a:gd name="connsiteY5" fmla="*/ 119104 h 491253"/>
                  <a:gd name="connsiteX6" fmla="*/ 323826 w 603738"/>
                  <a:gd name="connsiteY6" fmla="*/ 210963 h 491253"/>
                  <a:gd name="connsiteX7" fmla="*/ 142205 w 603738"/>
                  <a:gd name="connsiteY7" fmla="*/ 364013 h 491253"/>
                  <a:gd name="connsiteX8" fmla="*/ 124267 w 603738"/>
                  <a:gd name="connsiteY8" fmla="*/ 476788 h 491253"/>
                  <a:gd name="connsiteX9" fmla="*/ 116824 w 603738"/>
                  <a:gd name="connsiteY9" fmla="*/ 490521 h 491253"/>
                  <a:gd name="connsiteX10" fmla="*/ 2040 w 603738"/>
                  <a:gd name="connsiteY10" fmla="*/ 427009 h 491253"/>
                  <a:gd name="connsiteX11" fmla="*/ 12981 w 603738"/>
                  <a:gd name="connsiteY11" fmla="*/ 413052 h 491253"/>
                  <a:gd name="connsiteX12" fmla="*/ 103890 w 603738"/>
                  <a:gd name="connsiteY12" fmla="*/ 345836 h 491253"/>
                  <a:gd name="connsiteX13" fmla="*/ 161306 w 603738"/>
                  <a:gd name="connsiteY13" fmla="*/ 119104 h 491253"/>
                  <a:gd name="connsiteX14" fmla="*/ 547633 w 603738"/>
                  <a:gd name="connsiteY14" fmla="*/ 79203 h 491253"/>
                  <a:gd name="connsiteX15" fmla="*/ 524841 w 603738"/>
                  <a:gd name="connsiteY15" fmla="*/ 313680 h 491253"/>
                  <a:gd name="connsiteX16" fmla="*/ 588915 w 603738"/>
                  <a:gd name="connsiteY16" fmla="*/ 406831 h 491253"/>
                  <a:gd name="connsiteX17" fmla="*/ 594716 w 603738"/>
                  <a:gd name="connsiteY17" fmla="*/ 423589 h 491253"/>
                  <a:gd name="connsiteX18" fmla="*/ 465507 w 603738"/>
                  <a:gd name="connsiteY18" fmla="*/ 446271 h 491253"/>
                  <a:gd name="connsiteX19" fmla="*/ 462942 w 603738"/>
                  <a:gd name="connsiteY19" fmla="*/ 430863 h 491253"/>
                  <a:gd name="connsiteX20" fmla="*/ 482696 w 603738"/>
                  <a:gd name="connsiteY20" fmla="*/ 318392 h 491253"/>
                  <a:gd name="connsiteX21" fmla="*/ 360798 w 603738"/>
                  <a:gd name="connsiteY21" fmla="*/ 114549 h 491253"/>
                  <a:gd name="connsiteX22" fmla="*/ 261457 w 603738"/>
                  <a:gd name="connsiteY22" fmla="*/ 55604 h 491253"/>
                  <a:gd name="connsiteX23" fmla="*/ 303979 w 603738"/>
                  <a:gd name="connsiteY23" fmla="*/ 93146 h 491253"/>
                  <a:gd name="connsiteX24" fmla="*/ 261457 w 603738"/>
                  <a:gd name="connsiteY24" fmla="*/ 130687 h 491253"/>
                  <a:gd name="connsiteX25" fmla="*/ 218935 w 603738"/>
                  <a:gd name="connsiteY25" fmla="*/ 93145 h 491253"/>
                  <a:gd name="connsiteX26" fmla="*/ 261457 w 603738"/>
                  <a:gd name="connsiteY26" fmla="*/ 55604 h 491253"/>
                  <a:gd name="connsiteX27" fmla="*/ 360445 w 603738"/>
                  <a:gd name="connsiteY27" fmla="*/ 49328 h 491253"/>
                  <a:gd name="connsiteX28" fmla="*/ 382490 w 603738"/>
                  <a:gd name="connsiteY28" fmla="*/ 68792 h 491253"/>
                  <a:gd name="connsiteX29" fmla="*/ 360444 w 603738"/>
                  <a:gd name="connsiteY29" fmla="*/ 88255 h 491253"/>
                  <a:gd name="connsiteX30" fmla="*/ 338399 w 603738"/>
                  <a:gd name="connsiteY30" fmla="*/ 68792 h 491253"/>
                  <a:gd name="connsiteX31" fmla="*/ 360445 w 603738"/>
                  <a:gd name="connsiteY31" fmla="*/ 49328 h 491253"/>
                  <a:gd name="connsiteX32" fmla="*/ 431304 w 603738"/>
                  <a:gd name="connsiteY32" fmla="*/ 0 h 491253"/>
                  <a:gd name="connsiteX33" fmla="*/ 467894 w 603738"/>
                  <a:gd name="connsiteY33" fmla="*/ 32306 h 491253"/>
                  <a:gd name="connsiteX34" fmla="*/ 431304 w 603738"/>
                  <a:gd name="connsiteY34" fmla="*/ 64610 h 491253"/>
                  <a:gd name="connsiteX35" fmla="*/ 394714 w 603738"/>
                  <a:gd name="connsiteY35" fmla="*/ 32306 h 491253"/>
                  <a:gd name="connsiteX36" fmla="*/ 431304 w 603738"/>
                  <a:gd name="connsiteY36" fmla="*/ 0 h 49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3738" h="491253">
                    <a:moveTo>
                      <a:pt x="318466" y="127863"/>
                    </a:moveTo>
                    <a:cubicBezTo>
                      <a:pt x="330642" y="127863"/>
                      <a:pt x="340512" y="136577"/>
                      <a:pt x="340512" y="147327"/>
                    </a:cubicBezTo>
                    <a:cubicBezTo>
                      <a:pt x="340512" y="158076"/>
                      <a:pt x="330642" y="166791"/>
                      <a:pt x="318466" y="166791"/>
                    </a:cubicBezTo>
                    <a:cubicBezTo>
                      <a:pt x="306291" y="166791"/>
                      <a:pt x="296420" y="158076"/>
                      <a:pt x="296420" y="147327"/>
                    </a:cubicBezTo>
                    <a:cubicBezTo>
                      <a:pt x="296421" y="136577"/>
                      <a:pt x="306290" y="127863"/>
                      <a:pt x="318466" y="127863"/>
                    </a:cubicBezTo>
                    <a:close/>
                    <a:moveTo>
                      <a:pt x="161306" y="119104"/>
                    </a:moveTo>
                    <a:lnTo>
                      <a:pt x="323826" y="210963"/>
                    </a:lnTo>
                    <a:cubicBezTo>
                      <a:pt x="305884" y="323738"/>
                      <a:pt x="219672" y="359167"/>
                      <a:pt x="142205" y="364013"/>
                    </a:cubicBezTo>
                    <a:cubicBezTo>
                      <a:pt x="127728" y="366979"/>
                      <a:pt x="55104" y="449189"/>
                      <a:pt x="124267" y="476788"/>
                    </a:cubicBezTo>
                    <a:cubicBezTo>
                      <a:pt x="133021" y="482239"/>
                      <a:pt x="124557" y="494341"/>
                      <a:pt x="116824" y="490521"/>
                    </a:cubicBezTo>
                    <a:lnTo>
                      <a:pt x="2040" y="427009"/>
                    </a:lnTo>
                    <a:cubicBezTo>
                      <a:pt x="-4138" y="421988"/>
                      <a:pt x="4938" y="408306"/>
                      <a:pt x="12981" y="413052"/>
                    </a:cubicBezTo>
                    <a:cubicBezTo>
                      <a:pt x="70054" y="458201"/>
                      <a:pt x="107431" y="359791"/>
                      <a:pt x="103890" y="345836"/>
                    </a:cubicBezTo>
                    <a:cubicBezTo>
                      <a:pt x="62004" y="249904"/>
                      <a:pt x="92428" y="154115"/>
                      <a:pt x="161306" y="119104"/>
                    </a:cubicBezTo>
                    <a:close/>
                    <a:moveTo>
                      <a:pt x="547633" y="79203"/>
                    </a:moveTo>
                    <a:cubicBezTo>
                      <a:pt x="601891" y="147046"/>
                      <a:pt x="589871" y="223662"/>
                      <a:pt x="524841" y="313680"/>
                    </a:cubicBezTo>
                    <a:cubicBezTo>
                      <a:pt x="520801" y="325721"/>
                      <a:pt x="524102" y="427540"/>
                      <a:pt x="588915" y="406831"/>
                    </a:cubicBezTo>
                    <a:cubicBezTo>
                      <a:pt x="601593" y="400713"/>
                      <a:pt x="611816" y="420286"/>
                      <a:pt x="594716" y="423589"/>
                    </a:cubicBezTo>
                    <a:lnTo>
                      <a:pt x="465507" y="446271"/>
                    </a:lnTo>
                    <a:cubicBezTo>
                      <a:pt x="456953" y="447366"/>
                      <a:pt x="452889" y="433166"/>
                      <a:pt x="462942" y="430863"/>
                    </a:cubicBezTo>
                    <a:cubicBezTo>
                      <a:pt x="537321" y="427284"/>
                      <a:pt x="495420" y="325909"/>
                      <a:pt x="482696" y="318392"/>
                    </a:cubicBezTo>
                    <a:cubicBezTo>
                      <a:pt x="412421" y="272553"/>
                      <a:pt x="339764" y="222491"/>
                      <a:pt x="360798" y="114549"/>
                    </a:cubicBezTo>
                    <a:close/>
                    <a:moveTo>
                      <a:pt x="261457" y="55604"/>
                    </a:moveTo>
                    <a:cubicBezTo>
                      <a:pt x="284942" y="55603"/>
                      <a:pt x="303980" y="72411"/>
                      <a:pt x="303979" y="93146"/>
                    </a:cubicBezTo>
                    <a:cubicBezTo>
                      <a:pt x="303979" y="113879"/>
                      <a:pt x="284941" y="130688"/>
                      <a:pt x="261457" y="130687"/>
                    </a:cubicBezTo>
                    <a:cubicBezTo>
                      <a:pt x="237974" y="130688"/>
                      <a:pt x="218936" y="113880"/>
                      <a:pt x="218935" y="93145"/>
                    </a:cubicBezTo>
                    <a:cubicBezTo>
                      <a:pt x="218935" y="72412"/>
                      <a:pt x="237973" y="55604"/>
                      <a:pt x="261457" y="55604"/>
                    </a:cubicBezTo>
                    <a:close/>
                    <a:moveTo>
                      <a:pt x="360445" y="49328"/>
                    </a:moveTo>
                    <a:cubicBezTo>
                      <a:pt x="372620" y="49328"/>
                      <a:pt x="382491" y="58042"/>
                      <a:pt x="382490" y="68792"/>
                    </a:cubicBezTo>
                    <a:cubicBezTo>
                      <a:pt x="382490" y="79541"/>
                      <a:pt x="372620" y="88256"/>
                      <a:pt x="360444" y="88255"/>
                    </a:cubicBezTo>
                    <a:cubicBezTo>
                      <a:pt x="348269" y="88256"/>
                      <a:pt x="338398" y="79541"/>
                      <a:pt x="338399" y="68792"/>
                    </a:cubicBezTo>
                    <a:cubicBezTo>
                      <a:pt x="338398" y="58042"/>
                      <a:pt x="348268" y="49328"/>
                      <a:pt x="360445" y="49328"/>
                    </a:cubicBezTo>
                    <a:close/>
                    <a:moveTo>
                      <a:pt x="431304" y="0"/>
                    </a:moveTo>
                    <a:cubicBezTo>
                      <a:pt x="451512" y="0"/>
                      <a:pt x="467894" y="14464"/>
                      <a:pt x="467894" y="32306"/>
                    </a:cubicBezTo>
                    <a:cubicBezTo>
                      <a:pt x="467894" y="50148"/>
                      <a:pt x="451512" y="64610"/>
                      <a:pt x="431304" y="64610"/>
                    </a:cubicBezTo>
                    <a:cubicBezTo>
                      <a:pt x="411096" y="64611"/>
                      <a:pt x="394714" y="50148"/>
                      <a:pt x="394714" y="32306"/>
                    </a:cubicBezTo>
                    <a:cubicBezTo>
                      <a:pt x="394714" y="14463"/>
                      <a:pt x="411096" y="1"/>
                      <a:pt x="431304" y="0"/>
                    </a:cubicBezTo>
                    <a:close/>
                  </a:path>
                </a:pathLst>
              </a:custGeom>
              <a:solidFill>
                <a:srgbClr val="AC9C6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96980" y="2667000"/>
              <a:ext cx="1001948" cy="1388060"/>
              <a:chOff x="2696980" y="2667000"/>
              <a:chExt cx="1001948" cy="138806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2696980" y="2667000"/>
                <a:ext cx="1001948" cy="1388060"/>
                <a:chOff x="-1790700" y="2402601"/>
                <a:chExt cx="1295400" cy="19050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-1790700" y="2402601"/>
                  <a:ext cx="1295400" cy="1905000"/>
                </a:xfrm>
                <a:prstGeom prst="rect">
                  <a:avLst/>
                </a:prstGeom>
                <a:solidFill>
                  <a:srgbClr val="3E9E9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-1729354" y="2457803"/>
                  <a:ext cx="1172709" cy="1794596"/>
                </a:xfrm>
                <a:prstGeom prst="rect">
                  <a:avLst/>
                </a:pr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-1712110" y="2475483"/>
                  <a:ext cx="1138220" cy="17592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98"/>
              <p:cNvSpPr/>
              <p:nvPr/>
            </p:nvSpPr>
            <p:spPr>
              <a:xfrm>
                <a:off x="2979310" y="3140176"/>
                <a:ext cx="437288" cy="441708"/>
              </a:xfrm>
              <a:custGeom>
                <a:avLst/>
                <a:gdLst>
                  <a:gd name="connsiteX0" fmla="*/ 252043 w 492138"/>
                  <a:gd name="connsiteY0" fmla="*/ 432362 h 504104"/>
                  <a:gd name="connsiteX1" fmla="*/ 235108 w 492138"/>
                  <a:gd name="connsiteY1" fmla="*/ 434922 h 504104"/>
                  <a:gd name="connsiteX2" fmla="*/ 234108 w 492138"/>
                  <a:gd name="connsiteY2" fmla="*/ 435316 h 504104"/>
                  <a:gd name="connsiteX3" fmla="*/ 234107 w 492138"/>
                  <a:gd name="connsiteY3" fmla="*/ 436241 h 504104"/>
                  <a:gd name="connsiteX4" fmla="*/ 232891 w 492138"/>
                  <a:gd name="connsiteY4" fmla="*/ 435796 h 504104"/>
                  <a:gd name="connsiteX5" fmla="*/ 227353 w 492138"/>
                  <a:gd name="connsiteY5" fmla="*/ 437978 h 504104"/>
                  <a:gd name="connsiteX6" fmla="*/ 199569 w 492138"/>
                  <a:gd name="connsiteY6" fmla="*/ 467144 h 504104"/>
                  <a:gd name="connsiteX7" fmla="*/ 197482 w 492138"/>
                  <a:gd name="connsiteY7" fmla="*/ 473868 h 504104"/>
                  <a:gd name="connsiteX8" fmla="*/ 218849 w 492138"/>
                  <a:gd name="connsiteY8" fmla="*/ 473868 h 504104"/>
                  <a:gd name="connsiteX9" fmla="*/ 221605 w 492138"/>
                  <a:gd name="connsiteY9" fmla="*/ 468789 h 504104"/>
                  <a:gd name="connsiteX10" fmla="*/ 252043 w 492138"/>
                  <a:gd name="connsiteY10" fmla="*/ 452605 h 504104"/>
                  <a:gd name="connsiteX11" fmla="*/ 282481 w 492138"/>
                  <a:gd name="connsiteY11" fmla="*/ 468789 h 504104"/>
                  <a:gd name="connsiteX12" fmla="*/ 285238 w 492138"/>
                  <a:gd name="connsiteY12" fmla="*/ 473868 h 504104"/>
                  <a:gd name="connsiteX13" fmla="*/ 306605 w 492138"/>
                  <a:gd name="connsiteY13" fmla="*/ 473868 h 504104"/>
                  <a:gd name="connsiteX14" fmla="*/ 304518 w 492138"/>
                  <a:gd name="connsiteY14" fmla="*/ 467144 h 504104"/>
                  <a:gd name="connsiteX15" fmla="*/ 252043 w 492138"/>
                  <a:gd name="connsiteY15" fmla="*/ 432362 h 504104"/>
                  <a:gd name="connsiteX16" fmla="*/ 138662 w 492138"/>
                  <a:gd name="connsiteY16" fmla="*/ 279370 h 504104"/>
                  <a:gd name="connsiteX17" fmla="*/ 213058 w 492138"/>
                  <a:gd name="connsiteY17" fmla="*/ 294765 h 504104"/>
                  <a:gd name="connsiteX18" fmla="*/ 197855 w 492138"/>
                  <a:gd name="connsiteY18" fmla="*/ 308134 h 504104"/>
                  <a:gd name="connsiteX19" fmla="*/ 71705 w 492138"/>
                  <a:gd name="connsiteY19" fmla="*/ 309340 h 504104"/>
                  <a:gd name="connsiteX20" fmla="*/ 62777 w 492138"/>
                  <a:gd name="connsiteY20" fmla="*/ 295006 h 504104"/>
                  <a:gd name="connsiteX21" fmla="*/ 138662 w 492138"/>
                  <a:gd name="connsiteY21" fmla="*/ 279370 h 504104"/>
                  <a:gd name="connsiteX22" fmla="*/ 138997 w 492138"/>
                  <a:gd name="connsiteY22" fmla="*/ 236465 h 504104"/>
                  <a:gd name="connsiteX23" fmla="*/ 213393 w 492138"/>
                  <a:gd name="connsiteY23" fmla="*/ 251860 h 504104"/>
                  <a:gd name="connsiteX24" fmla="*/ 198190 w 492138"/>
                  <a:gd name="connsiteY24" fmla="*/ 265229 h 504104"/>
                  <a:gd name="connsiteX25" fmla="*/ 72040 w 492138"/>
                  <a:gd name="connsiteY25" fmla="*/ 266435 h 504104"/>
                  <a:gd name="connsiteX26" fmla="*/ 63112 w 492138"/>
                  <a:gd name="connsiteY26" fmla="*/ 252101 h 504104"/>
                  <a:gd name="connsiteX27" fmla="*/ 138997 w 492138"/>
                  <a:gd name="connsiteY27" fmla="*/ 236465 h 504104"/>
                  <a:gd name="connsiteX28" fmla="*/ 138519 w 492138"/>
                  <a:gd name="connsiteY28" fmla="*/ 193205 h 504104"/>
                  <a:gd name="connsiteX29" fmla="*/ 212915 w 492138"/>
                  <a:gd name="connsiteY29" fmla="*/ 208600 h 504104"/>
                  <a:gd name="connsiteX30" fmla="*/ 197712 w 492138"/>
                  <a:gd name="connsiteY30" fmla="*/ 221969 h 504104"/>
                  <a:gd name="connsiteX31" fmla="*/ 71562 w 492138"/>
                  <a:gd name="connsiteY31" fmla="*/ 223175 h 504104"/>
                  <a:gd name="connsiteX32" fmla="*/ 62634 w 492138"/>
                  <a:gd name="connsiteY32" fmla="*/ 208841 h 504104"/>
                  <a:gd name="connsiteX33" fmla="*/ 138519 w 492138"/>
                  <a:gd name="connsiteY33" fmla="*/ 193205 h 504104"/>
                  <a:gd name="connsiteX34" fmla="*/ 138168 w 492138"/>
                  <a:gd name="connsiteY34" fmla="*/ 147404 h 504104"/>
                  <a:gd name="connsiteX35" fmla="*/ 212564 w 492138"/>
                  <a:gd name="connsiteY35" fmla="*/ 162799 h 504104"/>
                  <a:gd name="connsiteX36" fmla="*/ 197361 w 492138"/>
                  <a:gd name="connsiteY36" fmla="*/ 176168 h 504104"/>
                  <a:gd name="connsiteX37" fmla="*/ 71211 w 492138"/>
                  <a:gd name="connsiteY37" fmla="*/ 177374 h 504104"/>
                  <a:gd name="connsiteX38" fmla="*/ 62283 w 492138"/>
                  <a:gd name="connsiteY38" fmla="*/ 163040 h 504104"/>
                  <a:gd name="connsiteX39" fmla="*/ 138168 w 492138"/>
                  <a:gd name="connsiteY39" fmla="*/ 147404 h 504104"/>
                  <a:gd name="connsiteX40" fmla="*/ 433033 w 492138"/>
                  <a:gd name="connsiteY40" fmla="*/ 138111 h 504104"/>
                  <a:gd name="connsiteX41" fmla="*/ 433174 w 492138"/>
                  <a:gd name="connsiteY41" fmla="*/ 361468 h 504104"/>
                  <a:gd name="connsiteX42" fmla="*/ 347599 w 492138"/>
                  <a:gd name="connsiteY42" fmla="*/ 395922 h 504104"/>
                  <a:gd name="connsiteX43" fmla="*/ 321492 w 492138"/>
                  <a:gd name="connsiteY43" fmla="*/ 400850 h 504104"/>
                  <a:gd name="connsiteX44" fmla="*/ 329022 w 492138"/>
                  <a:gd name="connsiteY44" fmla="*/ 400001 h 504104"/>
                  <a:gd name="connsiteX45" fmla="*/ 446336 w 492138"/>
                  <a:gd name="connsiteY45" fmla="*/ 419813 h 504104"/>
                  <a:gd name="connsiteX46" fmla="*/ 448110 w 492138"/>
                  <a:gd name="connsiteY46" fmla="*/ 274718 h 504104"/>
                  <a:gd name="connsiteX47" fmla="*/ 447910 w 492138"/>
                  <a:gd name="connsiteY47" fmla="*/ 238143 h 504104"/>
                  <a:gd name="connsiteX48" fmla="*/ 447610 w 492138"/>
                  <a:gd name="connsiteY48" fmla="*/ 213589 h 504104"/>
                  <a:gd name="connsiteX49" fmla="*/ 447175 w 492138"/>
                  <a:gd name="connsiteY49" fmla="*/ 144149 h 504104"/>
                  <a:gd name="connsiteX50" fmla="*/ 131684 w 492138"/>
                  <a:gd name="connsiteY50" fmla="*/ 125380 h 504104"/>
                  <a:gd name="connsiteX51" fmla="*/ 47715 w 492138"/>
                  <a:gd name="connsiteY51" fmla="*/ 144219 h 504104"/>
                  <a:gd name="connsiteX52" fmla="*/ 47715 w 492138"/>
                  <a:gd name="connsiteY52" fmla="*/ 419715 h 504104"/>
                  <a:gd name="connsiteX53" fmla="*/ 53248 w 492138"/>
                  <a:gd name="connsiteY53" fmla="*/ 417426 h 504104"/>
                  <a:gd name="connsiteX54" fmla="*/ 61849 w 492138"/>
                  <a:gd name="connsiteY54" fmla="*/ 413364 h 504104"/>
                  <a:gd name="connsiteX55" fmla="*/ 90320 w 492138"/>
                  <a:gd name="connsiteY55" fmla="*/ 404382 h 504104"/>
                  <a:gd name="connsiteX56" fmla="*/ 102082 w 492138"/>
                  <a:gd name="connsiteY56" fmla="*/ 402282 h 504104"/>
                  <a:gd name="connsiteX57" fmla="*/ 106640 w 492138"/>
                  <a:gd name="connsiteY57" fmla="*/ 401326 h 504104"/>
                  <a:gd name="connsiteX58" fmla="*/ 187158 w 492138"/>
                  <a:gd name="connsiteY58" fmla="*/ 406170 h 504104"/>
                  <a:gd name="connsiteX59" fmla="*/ 190645 w 492138"/>
                  <a:gd name="connsiteY59" fmla="*/ 407132 h 504104"/>
                  <a:gd name="connsiteX60" fmla="*/ 204519 w 492138"/>
                  <a:gd name="connsiteY60" fmla="*/ 410021 h 504104"/>
                  <a:gd name="connsiteX61" fmla="*/ 224383 w 492138"/>
                  <a:gd name="connsiteY61" fmla="*/ 414440 h 504104"/>
                  <a:gd name="connsiteX62" fmla="*/ 228602 w 492138"/>
                  <a:gd name="connsiteY62" fmla="*/ 415272 h 504104"/>
                  <a:gd name="connsiteX63" fmla="*/ 228602 w 492138"/>
                  <a:gd name="connsiteY63" fmla="*/ 144219 h 504104"/>
                  <a:gd name="connsiteX64" fmla="*/ 131684 w 492138"/>
                  <a:gd name="connsiteY64" fmla="*/ 125380 h 504104"/>
                  <a:gd name="connsiteX65" fmla="*/ 394715 w 492138"/>
                  <a:gd name="connsiteY65" fmla="*/ 83380 h 504104"/>
                  <a:gd name="connsiteX66" fmla="*/ 356850 w 492138"/>
                  <a:gd name="connsiteY66" fmla="*/ 87905 h 504104"/>
                  <a:gd name="connsiteX67" fmla="*/ 342684 w 492138"/>
                  <a:gd name="connsiteY67" fmla="*/ 90593 h 504104"/>
                  <a:gd name="connsiteX68" fmla="*/ 342824 w 492138"/>
                  <a:gd name="connsiteY68" fmla="*/ 311051 h 504104"/>
                  <a:gd name="connsiteX69" fmla="*/ 282140 w 492138"/>
                  <a:gd name="connsiteY69" fmla="*/ 375305 h 504104"/>
                  <a:gd name="connsiteX70" fmla="*/ 282043 w 492138"/>
                  <a:gd name="connsiteY70" fmla="*/ 375906 h 504104"/>
                  <a:gd name="connsiteX71" fmla="*/ 395077 w 492138"/>
                  <a:gd name="connsiteY71" fmla="*/ 339709 h 504104"/>
                  <a:gd name="connsiteX72" fmla="*/ 394715 w 492138"/>
                  <a:gd name="connsiteY72" fmla="*/ 83380 h 504104"/>
                  <a:gd name="connsiteX73" fmla="*/ 306253 w 492138"/>
                  <a:gd name="connsiteY73" fmla="*/ 53743 h 504104"/>
                  <a:gd name="connsiteX74" fmla="*/ 277658 w 492138"/>
                  <a:gd name="connsiteY74" fmla="*/ 96093 h 504104"/>
                  <a:gd name="connsiteX75" fmla="*/ 278382 w 492138"/>
                  <a:gd name="connsiteY75" fmla="*/ 322517 h 504104"/>
                  <a:gd name="connsiteX76" fmla="*/ 278414 w 492138"/>
                  <a:gd name="connsiteY76" fmla="*/ 322517 h 504104"/>
                  <a:gd name="connsiteX77" fmla="*/ 288246 w 492138"/>
                  <a:gd name="connsiteY77" fmla="*/ 310385 h 504104"/>
                  <a:gd name="connsiteX78" fmla="*/ 306253 w 492138"/>
                  <a:gd name="connsiteY78" fmla="*/ 295770 h 504104"/>
                  <a:gd name="connsiteX79" fmla="*/ 327600 w 492138"/>
                  <a:gd name="connsiteY79" fmla="*/ 9 h 504104"/>
                  <a:gd name="connsiteX80" fmla="*/ 342631 w 492138"/>
                  <a:gd name="connsiteY80" fmla="*/ 7245 h 504104"/>
                  <a:gd name="connsiteX81" fmla="*/ 342662 w 492138"/>
                  <a:gd name="connsiteY81" fmla="*/ 54868 h 504104"/>
                  <a:gd name="connsiteX82" fmla="*/ 365141 w 492138"/>
                  <a:gd name="connsiteY82" fmla="*/ 50829 h 504104"/>
                  <a:gd name="connsiteX83" fmla="*/ 403748 w 492138"/>
                  <a:gd name="connsiteY83" fmla="*/ 47669 h 504104"/>
                  <a:gd name="connsiteX84" fmla="*/ 432981 w 492138"/>
                  <a:gd name="connsiteY84" fmla="*/ 56215 h 504104"/>
                  <a:gd name="connsiteX85" fmla="*/ 433017 w 492138"/>
                  <a:gd name="connsiteY85" fmla="*/ 112094 h 504104"/>
                  <a:gd name="connsiteX86" fmla="*/ 454035 w 492138"/>
                  <a:gd name="connsiteY86" fmla="*/ 116333 h 504104"/>
                  <a:gd name="connsiteX87" fmla="*/ 475004 w 492138"/>
                  <a:gd name="connsiteY87" fmla="*/ 132983 h 504104"/>
                  <a:gd name="connsiteX88" fmla="*/ 475024 w 492138"/>
                  <a:gd name="connsiteY88" fmla="*/ 164393 h 504104"/>
                  <a:gd name="connsiteX89" fmla="*/ 480857 w 492138"/>
                  <a:gd name="connsiteY89" fmla="*/ 166760 h 504104"/>
                  <a:gd name="connsiteX90" fmla="*/ 492134 w 492138"/>
                  <a:gd name="connsiteY90" fmla="*/ 179166 h 504104"/>
                  <a:gd name="connsiteX91" fmla="*/ 492112 w 492138"/>
                  <a:gd name="connsiteY91" fmla="*/ 470210 h 504104"/>
                  <a:gd name="connsiteX92" fmla="*/ 449354 w 492138"/>
                  <a:gd name="connsiteY92" fmla="*/ 489260 h 504104"/>
                  <a:gd name="connsiteX93" fmla="*/ 304266 w 492138"/>
                  <a:gd name="connsiteY93" fmla="*/ 488967 h 504104"/>
                  <a:gd name="connsiteX94" fmla="*/ 304266 w 492138"/>
                  <a:gd name="connsiteY94" fmla="*/ 504104 h 504104"/>
                  <a:gd name="connsiteX95" fmla="*/ 197300 w 492138"/>
                  <a:gd name="connsiteY95" fmla="*/ 504104 h 504104"/>
                  <a:gd name="connsiteX96" fmla="*/ 197300 w 492138"/>
                  <a:gd name="connsiteY96" fmla="*/ 488948 h 504104"/>
                  <a:gd name="connsiteX97" fmla="*/ 42784 w 492138"/>
                  <a:gd name="connsiteY97" fmla="*/ 489260 h 504104"/>
                  <a:gd name="connsiteX98" fmla="*/ 26 w 492138"/>
                  <a:gd name="connsiteY98" fmla="*/ 470210 h 504104"/>
                  <a:gd name="connsiteX99" fmla="*/ 4 w 492138"/>
                  <a:gd name="connsiteY99" fmla="*/ 179166 h 504104"/>
                  <a:gd name="connsiteX100" fmla="*/ 12075 w 492138"/>
                  <a:gd name="connsiteY100" fmla="*/ 167065 h 504104"/>
                  <a:gd name="connsiteX101" fmla="*/ 12937 w 492138"/>
                  <a:gd name="connsiteY101" fmla="*/ 166761 h 504104"/>
                  <a:gd name="connsiteX102" fmla="*/ 13023 w 492138"/>
                  <a:gd name="connsiteY102" fmla="*/ 135462 h 504104"/>
                  <a:gd name="connsiteX103" fmla="*/ 136166 w 492138"/>
                  <a:gd name="connsiteY103" fmla="*/ 96827 h 504104"/>
                  <a:gd name="connsiteX104" fmla="*/ 220306 w 492138"/>
                  <a:gd name="connsiteY104" fmla="*/ 110091 h 504104"/>
                  <a:gd name="connsiteX105" fmla="*/ 232081 w 492138"/>
                  <a:gd name="connsiteY105" fmla="*/ 117756 h 504104"/>
                  <a:gd name="connsiteX106" fmla="*/ 248081 w 492138"/>
                  <a:gd name="connsiteY106" fmla="*/ 72104 h 504104"/>
                  <a:gd name="connsiteX107" fmla="*/ 327600 w 492138"/>
                  <a:gd name="connsiteY107" fmla="*/ 9 h 50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92138" h="504104">
                    <a:moveTo>
                      <a:pt x="252043" y="432362"/>
                    </a:moveTo>
                    <a:cubicBezTo>
                      <a:pt x="246146" y="432362"/>
                      <a:pt x="240458" y="433258"/>
                      <a:pt x="235108" y="434922"/>
                    </a:cubicBezTo>
                    <a:lnTo>
                      <a:pt x="234108" y="435316"/>
                    </a:lnTo>
                    <a:lnTo>
                      <a:pt x="234107" y="436241"/>
                    </a:lnTo>
                    <a:lnTo>
                      <a:pt x="232891" y="435796"/>
                    </a:lnTo>
                    <a:lnTo>
                      <a:pt x="227353" y="437978"/>
                    </a:lnTo>
                    <a:cubicBezTo>
                      <a:pt x="214904" y="443976"/>
                      <a:pt x="204972" y="454369"/>
                      <a:pt x="199569" y="467144"/>
                    </a:cubicBezTo>
                    <a:lnTo>
                      <a:pt x="197482" y="473868"/>
                    </a:lnTo>
                    <a:cubicBezTo>
                      <a:pt x="203639" y="478211"/>
                      <a:pt x="212209" y="476763"/>
                      <a:pt x="218849" y="473868"/>
                    </a:cubicBezTo>
                    <a:lnTo>
                      <a:pt x="221605" y="468789"/>
                    </a:lnTo>
                    <a:cubicBezTo>
                      <a:pt x="228202" y="459025"/>
                      <a:pt x="239373" y="452605"/>
                      <a:pt x="252043" y="452605"/>
                    </a:cubicBezTo>
                    <a:cubicBezTo>
                      <a:pt x="264714" y="452605"/>
                      <a:pt x="275885" y="459025"/>
                      <a:pt x="282481" y="468789"/>
                    </a:cubicBezTo>
                    <a:lnTo>
                      <a:pt x="285238" y="473868"/>
                    </a:lnTo>
                    <a:cubicBezTo>
                      <a:pt x="289464" y="477246"/>
                      <a:pt x="301413" y="476281"/>
                      <a:pt x="306605" y="473868"/>
                    </a:cubicBezTo>
                    <a:lnTo>
                      <a:pt x="304518" y="467144"/>
                    </a:lnTo>
                    <a:cubicBezTo>
                      <a:pt x="295872" y="446704"/>
                      <a:pt x="275633" y="432362"/>
                      <a:pt x="252043" y="432362"/>
                    </a:cubicBezTo>
                    <a:close/>
                    <a:moveTo>
                      <a:pt x="138662" y="279370"/>
                    </a:moveTo>
                    <a:cubicBezTo>
                      <a:pt x="158152" y="278710"/>
                      <a:pt x="201049" y="286014"/>
                      <a:pt x="213058" y="294765"/>
                    </a:cubicBezTo>
                    <a:cubicBezTo>
                      <a:pt x="216517" y="301795"/>
                      <a:pt x="211289" y="310273"/>
                      <a:pt x="197855" y="308134"/>
                    </a:cubicBezTo>
                    <a:cubicBezTo>
                      <a:pt x="143177" y="289311"/>
                      <a:pt x="109251" y="299205"/>
                      <a:pt x="71705" y="309340"/>
                    </a:cubicBezTo>
                    <a:cubicBezTo>
                      <a:pt x="59640" y="307136"/>
                      <a:pt x="63018" y="297934"/>
                      <a:pt x="62777" y="295006"/>
                    </a:cubicBezTo>
                    <a:cubicBezTo>
                      <a:pt x="73915" y="285048"/>
                      <a:pt x="113769" y="280640"/>
                      <a:pt x="138662" y="279370"/>
                    </a:cubicBezTo>
                    <a:close/>
                    <a:moveTo>
                      <a:pt x="138997" y="236465"/>
                    </a:moveTo>
                    <a:cubicBezTo>
                      <a:pt x="158487" y="235805"/>
                      <a:pt x="201384" y="243109"/>
                      <a:pt x="213393" y="251860"/>
                    </a:cubicBezTo>
                    <a:cubicBezTo>
                      <a:pt x="216852" y="258890"/>
                      <a:pt x="211624" y="267368"/>
                      <a:pt x="198190" y="265229"/>
                    </a:cubicBezTo>
                    <a:cubicBezTo>
                      <a:pt x="143512" y="246406"/>
                      <a:pt x="109586" y="256300"/>
                      <a:pt x="72040" y="266435"/>
                    </a:cubicBezTo>
                    <a:cubicBezTo>
                      <a:pt x="59975" y="264231"/>
                      <a:pt x="63353" y="255029"/>
                      <a:pt x="63112" y="252101"/>
                    </a:cubicBezTo>
                    <a:cubicBezTo>
                      <a:pt x="74250" y="242143"/>
                      <a:pt x="114104" y="237735"/>
                      <a:pt x="138997" y="236465"/>
                    </a:cubicBezTo>
                    <a:close/>
                    <a:moveTo>
                      <a:pt x="138519" y="193205"/>
                    </a:moveTo>
                    <a:cubicBezTo>
                      <a:pt x="158009" y="192545"/>
                      <a:pt x="200906" y="199849"/>
                      <a:pt x="212915" y="208600"/>
                    </a:cubicBezTo>
                    <a:cubicBezTo>
                      <a:pt x="216374" y="215630"/>
                      <a:pt x="211146" y="224108"/>
                      <a:pt x="197712" y="221969"/>
                    </a:cubicBezTo>
                    <a:cubicBezTo>
                      <a:pt x="143034" y="203146"/>
                      <a:pt x="109108" y="213040"/>
                      <a:pt x="71562" y="223175"/>
                    </a:cubicBezTo>
                    <a:cubicBezTo>
                      <a:pt x="59497" y="220971"/>
                      <a:pt x="62875" y="211769"/>
                      <a:pt x="62634" y="208841"/>
                    </a:cubicBezTo>
                    <a:cubicBezTo>
                      <a:pt x="73772" y="198883"/>
                      <a:pt x="113626" y="194475"/>
                      <a:pt x="138519" y="193205"/>
                    </a:cubicBezTo>
                    <a:close/>
                    <a:moveTo>
                      <a:pt x="138168" y="147404"/>
                    </a:moveTo>
                    <a:cubicBezTo>
                      <a:pt x="157658" y="146744"/>
                      <a:pt x="200555" y="154048"/>
                      <a:pt x="212564" y="162799"/>
                    </a:cubicBezTo>
                    <a:cubicBezTo>
                      <a:pt x="216023" y="169829"/>
                      <a:pt x="210795" y="178307"/>
                      <a:pt x="197361" y="176168"/>
                    </a:cubicBezTo>
                    <a:cubicBezTo>
                      <a:pt x="142683" y="157345"/>
                      <a:pt x="108757" y="167239"/>
                      <a:pt x="71211" y="177374"/>
                    </a:cubicBezTo>
                    <a:cubicBezTo>
                      <a:pt x="59146" y="175170"/>
                      <a:pt x="62524" y="165968"/>
                      <a:pt x="62283" y="163040"/>
                    </a:cubicBezTo>
                    <a:cubicBezTo>
                      <a:pt x="73421" y="153082"/>
                      <a:pt x="113275" y="148674"/>
                      <a:pt x="138168" y="147404"/>
                    </a:cubicBezTo>
                    <a:close/>
                    <a:moveTo>
                      <a:pt x="433033" y="138111"/>
                    </a:moveTo>
                    <a:lnTo>
                      <a:pt x="433174" y="361468"/>
                    </a:lnTo>
                    <a:cubicBezTo>
                      <a:pt x="428421" y="380773"/>
                      <a:pt x="390209" y="388592"/>
                      <a:pt x="347599" y="395922"/>
                    </a:cubicBezTo>
                    <a:lnTo>
                      <a:pt x="321492" y="400850"/>
                    </a:lnTo>
                    <a:lnTo>
                      <a:pt x="329022" y="400001"/>
                    </a:lnTo>
                    <a:cubicBezTo>
                      <a:pt x="400417" y="397562"/>
                      <a:pt x="457110" y="426405"/>
                      <a:pt x="446336" y="419813"/>
                    </a:cubicBezTo>
                    <a:cubicBezTo>
                      <a:pt x="448952" y="402066"/>
                      <a:pt x="448525" y="341747"/>
                      <a:pt x="448110" y="274718"/>
                    </a:cubicBezTo>
                    <a:cubicBezTo>
                      <a:pt x="448043" y="262526"/>
                      <a:pt x="447976" y="250335"/>
                      <a:pt x="447910" y="238143"/>
                    </a:cubicBezTo>
                    <a:lnTo>
                      <a:pt x="447610" y="213589"/>
                    </a:lnTo>
                    <a:cubicBezTo>
                      <a:pt x="447373" y="190402"/>
                      <a:pt x="447205" y="167245"/>
                      <a:pt x="447175" y="144149"/>
                    </a:cubicBezTo>
                    <a:close/>
                    <a:moveTo>
                      <a:pt x="131684" y="125380"/>
                    </a:moveTo>
                    <a:cubicBezTo>
                      <a:pt x="107415" y="126116"/>
                      <a:pt x="79226" y="131173"/>
                      <a:pt x="47715" y="144219"/>
                    </a:cubicBezTo>
                    <a:lnTo>
                      <a:pt x="47715" y="419715"/>
                    </a:lnTo>
                    <a:lnTo>
                      <a:pt x="53248" y="417426"/>
                    </a:lnTo>
                    <a:lnTo>
                      <a:pt x="61849" y="413364"/>
                    </a:lnTo>
                    <a:cubicBezTo>
                      <a:pt x="71403" y="409387"/>
                      <a:pt x="80916" y="406459"/>
                      <a:pt x="90320" y="404382"/>
                    </a:cubicBezTo>
                    <a:lnTo>
                      <a:pt x="102082" y="402282"/>
                    </a:lnTo>
                    <a:lnTo>
                      <a:pt x="106640" y="401326"/>
                    </a:lnTo>
                    <a:cubicBezTo>
                      <a:pt x="130743" y="397649"/>
                      <a:pt x="156855" y="398597"/>
                      <a:pt x="187158" y="406170"/>
                    </a:cubicBezTo>
                    <a:lnTo>
                      <a:pt x="190645" y="407132"/>
                    </a:lnTo>
                    <a:lnTo>
                      <a:pt x="204519" y="410021"/>
                    </a:lnTo>
                    <a:lnTo>
                      <a:pt x="224383" y="414440"/>
                    </a:lnTo>
                    <a:lnTo>
                      <a:pt x="228602" y="415272"/>
                    </a:lnTo>
                    <a:lnTo>
                      <a:pt x="228602" y="144219"/>
                    </a:lnTo>
                    <a:cubicBezTo>
                      <a:pt x="219499" y="143058"/>
                      <a:pt x="185076" y="123761"/>
                      <a:pt x="131684" y="125380"/>
                    </a:cubicBezTo>
                    <a:close/>
                    <a:moveTo>
                      <a:pt x="394715" y="83380"/>
                    </a:moveTo>
                    <a:cubicBezTo>
                      <a:pt x="377942" y="84345"/>
                      <a:pt x="366704" y="86035"/>
                      <a:pt x="356850" y="87905"/>
                    </a:cubicBezTo>
                    <a:lnTo>
                      <a:pt x="342684" y="90593"/>
                    </a:lnTo>
                    <a:lnTo>
                      <a:pt x="342824" y="311051"/>
                    </a:lnTo>
                    <a:lnTo>
                      <a:pt x="282140" y="375305"/>
                    </a:lnTo>
                    <a:lnTo>
                      <a:pt x="282043" y="375906"/>
                    </a:lnTo>
                    <a:cubicBezTo>
                      <a:pt x="320686" y="355153"/>
                      <a:pt x="371998" y="339468"/>
                      <a:pt x="395077" y="339709"/>
                    </a:cubicBezTo>
                    <a:cubicBezTo>
                      <a:pt x="394956" y="253542"/>
                      <a:pt x="394835" y="169547"/>
                      <a:pt x="394715" y="83380"/>
                    </a:cubicBezTo>
                    <a:close/>
                    <a:moveTo>
                      <a:pt x="306253" y="53743"/>
                    </a:moveTo>
                    <a:cubicBezTo>
                      <a:pt x="284777" y="75461"/>
                      <a:pt x="279589" y="89578"/>
                      <a:pt x="277658" y="96093"/>
                    </a:cubicBezTo>
                    <a:lnTo>
                      <a:pt x="278382" y="322517"/>
                    </a:lnTo>
                    <a:lnTo>
                      <a:pt x="278414" y="322517"/>
                    </a:lnTo>
                    <a:lnTo>
                      <a:pt x="288246" y="310385"/>
                    </a:lnTo>
                    <a:cubicBezTo>
                      <a:pt x="291805" y="306509"/>
                      <a:pt x="296721" y="302225"/>
                      <a:pt x="306253" y="295770"/>
                    </a:cubicBezTo>
                    <a:close/>
                    <a:moveTo>
                      <a:pt x="327600" y="9"/>
                    </a:moveTo>
                    <a:cubicBezTo>
                      <a:pt x="334063" y="-166"/>
                      <a:pt x="339319" y="2141"/>
                      <a:pt x="342631" y="7245"/>
                    </a:cubicBezTo>
                    <a:lnTo>
                      <a:pt x="342662" y="54868"/>
                    </a:lnTo>
                    <a:lnTo>
                      <a:pt x="365141" y="50829"/>
                    </a:lnTo>
                    <a:cubicBezTo>
                      <a:pt x="378731" y="48855"/>
                      <a:pt x="392261" y="47523"/>
                      <a:pt x="403748" y="47669"/>
                    </a:cubicBezTo>
                    <a:cubicBezTo>
                      <a:pt x="417671" y="47847"/>
                      <a:pt x="428592" y="50198"/>
                      <a:pt x="432981" y="56215"/>
                    </a:cubicBezTo>
                    <a:lnTo>
                      <a:pt x="433017" y="112094"/>
                    </a:lnTo>
                    <a:lnTo>
                      <a:pt x="454035" y="116333"/>
                    </a:lnTo>
                    <a:cubicBezTo>
                      <a:pt x="462597" y="120155"/>
                      <a:pt x="469737" y="125761"/>
                      <a:pt x="475004" y="132983"/>
                    </a:cubicBezTo>
                    <a:cubicBezTo>
                      <a:pt x="475010" y="143453"/>
                      <a:pt x="475017" y="153923"/>
                      <a:pt x="475024" y="164393"/>
                    </a:cubicBezTo>
                    <a:lnTo>
                      <a:pt x="480857" y="166760"/>
                    </a:lnTo>
                    <a:cubicBezTo>
                      <a:pt x="486855" y="169623"/>
                      <a:pt x="491327" y="173377"/>
                      <a:pt x="492134" y="179166"/>
                    </a:cubicBezTo>
                    <a:cubicBezTo>
                      <a:pt x="492156" y="278433"/>
                      <a:pt x="492090" y="370943"/>
                      <a:pt x="492112" y="470210"/>
                    </a:cubicBezTo>
                    <a:cubicBezTo>
                      <a:pt x="491497" y="493096"/>
                      <a:pt x="456783" y="489260"/>
                      <a:pt x="449354" y="489260"/>
                    </a:cubicBezTo>
                    <a:lnTo>
                      <a:pt x="304266" y="488967"/>
                    </a:lnTo>
                    <a:lnTo>
                      <a:pt x="304266" y="504104"/>
                    </a:lnTo>
                    <a:lnTo>
                      <a:pt x="197300" y="504104"/>
                    </a:lnTo>
                    <a:lnTo>
                      <a:pt x="197300" y="488948"/>
                    </a:lnTo>
                    <a:lnTo>
                      <a:pt x="42784" y="489260"/>
                    </a:lnTo>
                    <a:cubicBezTo>
                      <a:pt x="16321" y="486137"/>
                      <a:pt x="-328" y="493024"/>
                      <a:pt x="26" y="470210"/>
                    </a:cubicBezTo>
                    <a:cubicBezTo>
                      <a:pt x="48" y="370943"/>
                      <a:pt x="-18" y="278433"/>
                      <a:pt x="4" y="179166"/>
                    </a:cubicBezTo>
                    <a:cubicBezTo>
                      <a:pt x="811" y="173377"/>
                      <a:pt x="5636" y="169759"/>
                      <a:pt x="12075" y="167065"/>
                    </a:cubicBezTo>
                    <a:lnTo>
                      <a:pt x="12937" y="166761"/>
                    </a:lnTo>
                    <a:lnTo>
                      <a:pt x="13023" y="135462"/>
                    </a:lnTo>
                    <a:cubicBezTo>
                      <a:pt x="43054" y="108892"/>
                      <a:pt x="91589" y="97707"/>
                      <a:pt x="136166" y="96827"/>
                    </a:cubicBezTo>
                    <a:cubicBezTo>
                      <a:pt x="169599" y="96167"/>
                      <a:pt x="200804" y="101303"/>
                      <a:pt x="220306" y="110091"/>
                    </a:cubicBezTo>
                    <a:lnTo>
                      <a:pt x="232081" y="117756"/>
                    </a:lnTo>
                    <a:lnTo>
                      <a:pt x="248081" y="72104"/>
                    </a:lnTo>
                    <a:cubicBezTo>
                      <a:pt x="270417" y="29008"/>
                      <a:pt x="306598" y="580"/>
                      <a:pt x="327600" y="9"/>
                    </a:cubicBezTo>
                    <a:close/>
                  </a:path>
                </a:pathLst>
              </a:custGeom>
              <a:solidFill>
                <a:srgbClr val="3E9E9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68580" y="4002370"/>
              <a:ext cx="1001948" cy="1388060"/>
              <a:chOff x="4068580" y="4002370"/>
              <a:chExt cx="1001948" cy="138806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4068580" y="4002370"/>
                <a:ext cx="1001948" cy="1388060"/>
                <a:chOff x="-1790700" y="2402601"/>
                <a:chExt cx="1295400" cy="1905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-1790700" y="2402601"/>
                  <a:ext cx="1295400" cy="1905000"/>
                </a:xfrm>
                <a:prstGeom prst="rect">
                  <a:avLst/>
                </a:prstGeom>
                <a:solidFill>
                  <a:srgbClr val="8446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-1729354" y="2457803"/>
                  <a:ext cx="1172709" cy="1794596"/>
                </a:xfrm>
                <a:prstGeom prst="rect">
                  <a:avLst/>
                </a:pr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-1712110" y="2475483"/>
                  <a:ext cx="1138220" cy="17592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0" name="Freeform 99"/>
              <p:cNvSpPr/>
              <p:nvPr/>
            </p:nvSpPr>
            <p:spPr>
              <a:xfrm>
                <a:off x="4325700" y="4452187"/>
                <a:ext cx="487709" cy="488427"/>
              </a:xfrm>
              <a:custGeom>
                <a:avLst/>
                <a:gdLst>
                  <a:gd name="connsiteX0" fmla="*/ 49889 w 514352"/>
                  <a:gd name="connsiteY0" fmla="*/ 361399 h 515104"/>
                  <a:gd name="connsiteX1" fmla="*/ 501986 w 514352"/>
                  <a:gd name="connsiteY1" fmla="*/ 361399 h 515104"/>
                  <a:gd name="connsiteX2" fmla="*/ 479358 w 514352"/>
                  <a:gd name="connsiteY2" fmla="*/ 393047 h 515104"/>
                  <a:gd name="connsiteX3" fmla="*/ 49889 w 514352"/>
                  <a:gd name="connsiteY3" fmla="*/ 393047 h 515104"/>
                  <a:gd name="connsiteX4" fmla="*/ 49889 w 514352"/>
                  <a:gd name="connsiteY4" fmla="*/ 415642 h 515104"/>
                  <a:gd name="connsiteX5" fmla="*/ 474843 w 514352"/>
                  <a:gd name="connsiteY5" fmla="*/ 415642 h 515104"/>
                  <a:gd name="connsiteX6" fmla="*/ 474843 w 514352"/>
                  <a:gd name="connsiteY6" fmla="*/ 440511 h 515104"/>
                  <a:gd name="connsiteX7" fmla="*/ 49889 w 514352"/>
                  <a:gd name="connsiteY7" fmla="*/ 440511 h 515104"/>
                  <a:gd name="connsiteX8" fmla="*/ 49889 w 514352"/>
                  <a:gd name="connsiteY8" fmla="*/ 463121 h 515104"/>
                  <a:gd name="connsiteX9" fmla="*/ 479358 w 514352"/>
                  <a:gd name="connsiteY9" fmla="*/ 463121 h 515104"/>
                  <a:gd name="connsiteX10" fmla="*/ 514352 w 514352"/>
                  <a:gd name="connsiteY10" fmla="*/ 514981 h 515104"/>
                  <a:gd name="connsiteX11" fmla="*/ 506502 w 514352"/>
                  <a:gd name="connsiteY11" fmla="*/ 515104 h 515104"/>
                  <a:gd name="connsiteX12" fmla="*/ 495213 w 514352"/>
                  <a:gd name="connsiteY12" fmla="*/ 515104 h 515104"/>
                  <a:gd name="connsiteX13" fmla="*/ 49889 w 514352"/>
                  <a:gd name="connsiteY13" fmla="*/ 515104 h 515104"/>
                  <a:gd name="connsiteX14" fmla="*/ 169 w 514352"/>
                  <a:gd name="connsiteY14" fmla="*/ 463121 h 515104"/>
                  <a:gd name="connsiteX15" fmla="*/ 169 w 514352"/>
                  <a:gd name="connsiteY15" fmla="*/ 413382 h 515104"/>
                  <a:gd name="connsiteX16" fmla="*/ 49889 w 514352"/>
                  <a:gd name="connsiteY16" fmla="*/ 361399 h 515104"/>
                  <a:gd name="connsiteX17" fmla="*/ 113898 w 514352"/>
                  <a:gd name="connsiteY17" fmla="*/ 178967 h 515104"/>
                  <a:gd name="connsiteX18" fmla="*/ 44573 w 514352"/>
                  <a:gd name="connsiteY18" fmla="*/ 248292 h 515104"/>
                  <a:gd name="connsiteX19" fmla="*/ 113898 w 514352"/>
                  <a:gd name="connsiteY19" fmla="*/ 317617 h 515104"/>
                  <a:gd name="connsiteX20" fmla="*/ 183223 w 514352"/>
                  <a:gd name="connsiteY20" fmla="*/ 248292 h 515104"/>
                  <a:gd name="connsiteX21" fmla="*/ 113898 w 514352"/>
                  <a:gd name="connsiteY21" fmla="*/ 178967 h 515104"/>
                  <a:gd name="connsiteX22" fmla="*/ 408293 w 514352"/>
                  <a:gd name="connsiteY22" fmla="*/ 176745 h 515104"/>
                  <a:gd name="connsiteX23" fmla="*/ 338968 w 514352"/>
                  <a:gd name="connsiteY23" fmla="*/ 246070 h 515104"/>
                  <a:gd name="connsiteX24" fmla="*/ 408293 w 514352"/>
                  <a:gd name="connsiteY24" fmla="*/ 315395 h 515104"/>
                  <a:gd name="connsiteX25" fmla="*/ 477618 w 514352"/>
                  <a:gd name="connsiteY25" fmla="*/ 246070 h 515104"/>
                  <a:gd name="connsiteX26" fmla="*/ 457313 w 514352"/>
                  <a:gd name="connsiteY26" fmla="*/ 197050 h 515104"/>
                  <a:gd name="connsiteX27" fmla="*/ 446560 w 514352"/>
                  <a:gd name="connsiteY27" fmla="*/ 189800 h 515104"/>
                  <a:gd name="connsiteX28" fmla="*/ 445469 w 514352"/>
                  <a:gd name="connsiteY28" fmla="*/ 190096 h 515104"/>
                  <a:gd name="connsiteX29" fmla="*/ 445126 w 514352"/>
                  <a:gd name="connsiteY29" fmla="*/ 188832 h 515104"/>
                  <a:gd name="connsiteX30" fmla="*/ 435278 w 514352"/>
                  <a:gd name="connsiteY30" fmla="*/ 182193 h 515104"/>
                  <a:gd name="connsiteX31" fmla="*/ 408293 w 514352"/>
                  <a:gd name="connsiteY31" fmla="*/ 176745 h 515104"/>
                  <a:gd name="connsiteX32" fmla="*/ 101123 w 514352"/>
                  <a:gd name="connsiteY32" fmla="*/ 0 h 515104"/>
                  <a:gd name="connsiteX33" fmla="*/ 173888 w 514352"/>
                  <a:gd name="connsiteY33" fmla="*/ 0 h 515104"/>
                  <a:gd name="connsiteX34" fmla="*/ 183331 w 514352"/>
                  <a:gd name="connsiteY34" fmla="*/ 9443 h 515104"/>
                  <a:gd name="connsiteX35" fmla="*/ 173888 w 514352"/>
                  <a:gd name="connsiteY35" fmla="*/ 18886 h 515104"/>
                  <a:gd name="connsiteX36" fmla="*/ 122240 w 514352"/>
                  <a:gd name="connsiteY36" fmla="*/ 18886 h 515104"/>
                  <a:gd name="connsiteX37" fmla="*/ 84103 w 514352"/>
                  <a:gd name="connsiteY37" fmla="*/ 159323 h 515104"/>
                  <a:gd name="connsiteX38" fmla="*/ 113898 w 514352"/>
                  <a:gd name="connsiteY38" fmla="*/ 153308 h 515104"/>
                  <a:gd name="connsiteX39" fmla="*/ 208882 w 514352"/>
                  <a:gd name="connsiteY39" fmla="*/ 248292 h 515104"/>
                  <a:gd name="connsiteX40" fmla="*/ 207200 w 514352"/>
                  <a:gd name="connsiteY40" fmla="*/ 256624 h 515104"/>
                  <a:gd name="connsiteX41" fmla="*/ 315440 w 514352"/>
                  <a:gd name="connsiteY41" fmla="*/ 256624 h 515104"/>
                  <a:gd name="connsiteX42" fmla="*/ 313309 w 514352"/>
                  <a:gd name="connsiteY42" fmla="*/ 246070 h 515104"/>
                  <a:gd name="connsiteX43" fmla="*/ 408293 w 514352"/>
                  <a:gd name="connsiteY43" fmla="*/ 151086 h 515104"/>
                  <a:gd name="connsiteX44" fmla="*/ 436417 w 514352"/>
                  <a:gd name="connsiteY44" fmla="*/ 156764 h 515104"/>
                  <a:gd name="connsiteX45" fmla="*/ 399242 w 514352"/>
                  <a:gd name="connsiteY45" fmla="*/ 19868 h 515104"/>
                  <a:gd name="connsiteX46" fmla="*/ 347594 w 514352"/>
                  <a:gd name="connsiteY46" fmla="*/ 19868 h 515104"/>
                  <a:gd name="connsiteX47" fmla="*/ 338151 w 514352"/>
                  <a:gd name="connsiteY47" fmla="*/ 10425 h 515104"/>
                  <a:gd name="connsiteX48" fmla="*/ 347594 w 514352"/>
                  <a:gd name="connsiteY48" fmla="*/ 982 h 515104"/>
                  <a:gd name="connsiteX49" fmla="*/ 420359 w 514352"/>
                  <a:gd name="connsiteY49" fmla="*/ 982 h 515104"/>
                  <a:gd name="connsiteX50" fmla="*/ 420359 w 514352"/>
                  <a:gd name="connsiteY50" fmla="*/ 1312 h 515104"/>
                  <a:gd name="connsiteX51" fmla="*/ 420480 w 514352"/>
                  <a:gd name="connsiteY51" fmla="*/ 1280 h 515104"/>
                  <a:gd name="connsiteX52" fmla="*/ 467205 w 514352"/>
                  <a:gd name="connsiteY52" fmla="*/ 173343 h 515104"/>
                  <a:gd name="connsiteX53" fmla="*/ 475457 w 514352"/>
                  <a:gd name="connsiteY53" fmla="*/ 178906 h 515104"/>
                  <a:gd name="connsiteX54" fmla="*/ 503277 w 514352"/>
                  <a:gd name="connsiteY54" fmla="*/ 246070 h 515104"/>
                  <a:gd name="connsiteX55" fmla="*/ 408293 w 514352"/>
                  <a:gd name="connsiteY55" fmla="*/ 341054 h 515104"/>
                  <a:gd name="connsiteX56" fmla="*/ 320774 w 514352"/>
                  <a:gd name="connsiteY56" fmla="*/ 283042 h 515104"/>
                  <a:gd name="connsiteX57" fmla="*/ 320374 w 514352"/>
                  <a:gd name="connsiteY57" fmla="*/ 281064 h 515104"/>
                  <a:gd name="connsiteX58" fmla="*/ 202266 w 514352"/>
                  <a:gd name="connsiteY58" fmla="*/ 281064 h 515104"/>
                  <a:gd name="connsiteX59" fmla="*/ 201418 w 514352"/>
                  <a:gd name="connsiteY59" fmla="*/ 285264 h 515104"/>
                  <a:gd name="connsiteX60" fmla="*/ 113898 w 514352"/>
                  <a:gd name="connsiteY60" fmla="*/ 343276 h 515104"/>
                  <a:gd name="connsiteX61" fmla="*/ 18914 w 514352"/>
                  <a:gd name="connsiteY61" fmla="*/ 248292 h 515104"/>
                  <a:gd name="connsiteX62" fmla="*/ 46734 w 514352"/>
                  <a:gd name="connsiteY62" fmla="*/ 181128 h 515104"/>
                  <a:gd name="connsiteX63" fmla="*/ 53053 w 514352"/>
                  <a:gd name="connsiteY63" fmla="*/ 176868 h 515104"/>
                  <a:gd name="connsiteX64" fmla="*/ 101002 w 514352"/>
                  <a:gd name="connsiteY64" fmla="*/ 298 h 515104"/>
                  <a:gd name="connsiteX65" fmla="*/ 101123 w 514352"/>
                  <a:gd name="connsiteY65" fmla="*/ 330 h 51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14352" h="515104">
                    <a:moveTo>
                      <a:pt x="49889" y="361399"/>
                    </a:moveTo>
                    <a:lnTo>
                      <a:pt x="501986" y="361399"/>
                    </a:lnTo>
                    <a:cubicBezTo>
                      <a:pt x="491109" y="365580"/>
                      <a:pt x="477357" y="382841"/>
                      <a:pt x="479358" y="393047"/>
                    </a:cubicBezTo>
                    <a:lnTo>
                      <a:pt x="49889" y="393047"/>
                    </a:lnTo>
                    <a:lnTo>
                      <a:pt x="49889" y="415642"/>
                    </a:lnTo>
                    <a:lnTo>
                      <a:pt x="474843" y="415642"/>
                    </a:lnTo>
                    <a:cubicBezTo>
                      <a:pt x="470430" y="425832"/>
                      <a:pt x="472637" y="434163"/>
                      <a:pt x="474843" y="440511"/>
                    </a:cubicBezTo>
                    <a:lnTo>
                      <a:pt x="49889" y="440511"/>
                    </a:lnTo>
                    <a:lnTo>
                      <a:pt x="49889" y="463121"/>
                    </a:lnTo>
                    <a:lnTo>
                      <a:pt x="479358" y="463121"/>
                    </a:lnTo>
                    <a:cubicBezTo>
                      <a:pt x="489005" y="493217"/>
                      <a:pt x="504141" y="509048"/>
                      <a:pt x="514352" y="514981"/>
                    </a:cubicBezTo>
                    <a:lnTo>
                      <a:pt x="506502" y="515104"/>
                    </a:lnTo>
                    <a:lnTo>
                      <a:pt x="495213" y="515104"/>
                    </a:lnTo>
                    <a:lnTo>
                      <a:pt x="49889" y="515104"/>
                    </a:lnTo>
                    <a:cubicBezTo>
                      <a:pt x="8020" y="512476"/>
                      <a:pt x="1298" y="481720"/>
                      <a:pt x="169" y="463121"/>
                    </a:cubicBezTo>
                    <a:lnTo>
                      <a:pt x="169" y="413382"/>
                    </a:lnTo>
                    <a:cubicBezTo>
                      <a:pt x="-1883" y="381243"/>
                      <a:pt x="14690" y="362245"/>
                      <a:pt x="49889" y="361399"/>
                    </a:cubicBezTo>
                    <a:close/>
                    <a:moveTo>
                      <a:pt x="113898" y="178967"/>
                    </a:moveTo>
                    <a:cubicBezTo>
                      <a:pt x="75611" y="178967"/>
                      <a:pt x="44573" y="210005"/>
                      <a:pt x="44573" y="248292"/>
                    </a:cubicBezTo>
                    <a:cubicBezTo>
                      <a:pt x="44573" y="286579"/>
                      <a:pt x="75611" y="317617"/>
                      <a:pt x="113898" y="317617"/>
                    </a:cubicBezTo>
                    <a:cubicBezTo>
                      <a:pt x="152185" y="317617"/>
                      <a:pt x="183223" y="286579"/>
                      <a:pt x="183223" y="248292"/>
                    </a:cubicBezTo>
                    <a:cubicBezTo>
                      <a:pt x="183223" y="210005"/>
                      <a:pt x="152185" y="178967"/>
                      <a:pt x="113898" y="178967"/>
                    </a:cubicBezTo>
                    <a:close/>
                    <a:moveTo>
                      <a:pt x="408293" y="176745"/>
                    </a:moveTo>
                    <a:cubicBezTo>
                      <a:pt x="370006" y="176745"/>
                      <a:pt x="338968" y="207783"/>
                      <a:pt x="338968" y="246070"/>
                    </a:cubicBezTo>
                    <a:cubicBezTo>
                      <a:pt x="338968" y="284357"/>
                      <a:pt x="370006" y="315395"/>
                      <a:pt x="408293" y="315395"/>
                    </a:cubicBezTo>
                    <a:cubicBezTo>
                      <a:pt x="446580" y="315395"/>
                      <a:pt x="477618" y="284357"/>
                      <a:pt x="477618" y="246070"/>
                    </a:cubicBezTo>
                    <a:cubicBezTo>
                      <a:pt x="477618" y="226926"/>
                      <a:pt x="469859" y="209595"/>
                      <a:pt x="457313" y="197050"/>
                    </a:cubicBezTo>
                    <a:lnTo>
                      <a:pt x="446560" y="189800"/>
                    </a:lnTo>
                    <a:lnTo>
                      <a:pt x="445469" y="190096"/>
                    </a:lnTo>
                    <a:lnTo>
                      <a:pt x="445126" y="188832"/>
                    </a:lnTo>
                    <a:lnTo>
                      <a:pt x="435278" y="182193"/>
                    </a:lnTo>
                    <a:cubicBezTo>
                      <a:pt x="426984" y="178685"/>
                      <a:pt x="417865" y="176745"/>
                      <a:pt x="408293" y="176745"/>
                    </a:cubicBezTo>
                    <a:close/>
                    <a:moveTo>
                      <a:pt x="101123" y="0"/>
                    </a:moveTo>
                    <a:lnTo>
                      <a:pt x="173888" y="0"/>
                    </a:lnTo>
                    <a:cubicBezTo>
                      <a:pt x="179104" y="0"/>
                      <a:pt x="183331" y="4228"/>
                      <a:pt x="183331" y="9443"/>
                    </a:cubicBezTo>
                    <a:cubicBezTo>
                      <a:pt x="183331" y="14658"/>
                      <a:pt x="179104" y="18886"/>
                      <a:pt x="173888" y="18886"/>
                    </a:cubicBezTo>
                    <a:lnTo>
                      <a:pt x="122240" y="18886"/>
                    </a:lnTo>
                    <a:lnTo>
                      <a:pt x="84103" y="159323"/>
                    </a:lnTo>
                    <a:lnTo>
                      <a:pt x="113898" y="153308"/>
                    </a:lnTo>
                    <a:cubicBezTo>
                      <a:pt x="166356" y="153308"/>
                      <a:pt x="208882" y="195834"/>
                      <a:pt x="208882" y="248292"/>
                    </a:cubicBezTo>
                    <a:lnTo>
                      <a:pt x="207200" y="256624"/>
                    </a:lnTo>
                    <a:lnTo>
                      <a:pt x="315440" y="256624"/>
                    </a:lnTo>
                    <a:lnTo>
                      <a:pt x="313309" y="246070"/>
                    </a:lnTo>
                    <a:cubicBezTo>
                      <a:pt x="313309" y="193612"/>
                      <a:pt x="355835" y="151086"/>
                      <a:pt x="408293" y="151086"/>
                    </a:cubicBezTo>
                    <a:lnTo>
                      <a:pt x="436417" y="156764"/>
                    </a:lnTo>
                    <a:lnTo>
                      <a:pt x="399242" y="19868"/>
                    </a:lnTo>
                    <a:lnTo>
                      <a:pt x="347594" y="19868"/>
                    </a:lnTo>
                    <a:cubicBezTo>
                      <a:pt x="342378" y="19868"/>
                      <a:pt x="338151" y="15640"/>
                      <a:pt x="338151" y="10425"/>
                    </a:cubicBezTo>
                    <a:cubicBezTo>
                      <a:pt x="338151" y="5210"/>
                      <a:pt x="342378" y="982"/>
                      <a:pt x="347594" y="982"/>
                    </a:cubicBezTo>
                    <a:lnTo>
                      <a:pt x="420359" y="982"/>
                    </a:lnTo>
                    <a:lnTo>
                      <a:pt x="420359" y="1312"/>
                    </a:lnTo>
                    <a:lnTo>
                      <a:pt x="420480" y="1280"/>
                    </a:lnTo>
                    <a:lnTo>
                      <a:pt x="467205" y="173343"/>
                    </a:lnTo>
                    <a:lnTo>
                      <a:pt x="475457" y="178906"/>
                    </a:lnTo>
                    <a:cubicBezTo>
                      <a:pt x="492646" y="196095"/>
                      <a:pt x="503277" y="219841"/>
                      <a:pt x="503277" y="246070"/>
                    </a:cubicBezTo>
                    <a:cubicBezTo>
                      <a:pt x="503277" y="298528"/>
                      <a:pt x="460751" y="341054"/>
                      <a:pt x="408293" y="341054"/>
                    </a:cubicBezTo>
                    <a:cubicBezTo>
                      <a:pt x="368950" y="341054"/>
                      <a:pt x="335193" y="317133"/>
                      <a:pt x="320774" y="283042"/>
                    </a:cubicBezTo>
                    <a:lnTo>
                      <a:pt x="320374" y="281064"/>
                    </a:lnTo>
                    <a:lnTo>
                      <a:pt x="202266" y="281064"/>
                    </a:lnTo>
                    <a:lnTo>
                      <a:pt x="201418" y="285264"/>
                    </a:lnTo>
                    <a:cubicBezTo>
                      <a:pt x="186998" y="319355"/>
                      <a:pt x="153241" y="343276"/>
                      <a:pt x="113898" y="343276"/>
                    </a:cubicBezTo>
                    <a:cubicBezTo>
                      <a:pt x="61440" y="343276"/>
                      <a:pt x="18914" y="300750"/>
                      <a:pt x="18914" y="248292"/>
                    </a:cubicBezTo>
                    <a:cubicBezTo>
                      <a:pt x="18914" y="222063"/>
                      <a:pt x="29545" y="198317"/>
                      <a:pt x="46734" y="181128"/>
                    </a:cubicBezTo>
                    <a:lnTo>
                      <a:pt x="53053" y="176868"/>
                    </a:lnTo>
                    <a:lnTo>
                      <a:pt x="101002" y="298"/>
                    </a:lnTo>
                    <a:lnTo>
                      <a:pt x="101123" y="330"/>
                    </a:lnTo>
                    <a:close/>
                  </a:path>
                </a:pathLst>
              </a:custGeom>
              <a:solidFill>
                <a:srgbClr val="84468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393960" y="2667000"/>
              <a:ext cx="1001948" cy="1388060"/>
              <a:chOff x="5393960" y="2667000"/>
              <a:chExt cx="1001948" cy="1388060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5393960" y="2667000"/>
                <a:ext cx="1001948" cy="1388060"/>
                <a:chOff x="-1790700" y="2402601"/>
                <a:chExt cx="1295400" cy="1905000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-1790700" y="2402601"/>
                  <a:ext cx="1295400" cy="1905000"/>
                </a:xfrm>
                <a:prstGeom prst="rect">
                  <a:avLst/>
                </a:prstGeom>
                <a:solidFill>
                  <a:srgbClr val="A86B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-1729354" y="2457803"/>
                  <a:ext cx="1172709" cy="1794596"/>
                </a:xfrm>
                <a:prstGeom prst="rect">
                  <a:avLst/>
                </a:prstGeom>
                <a:solidFill>
                  <a:schemeClr val="tx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-1712110" y="2475483"/>
                  <a:ext cx="1138220" cy="17592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1" name="Freeform 100"/>
              <p:cNvSpPr/>
              <p:nvPr/>
            </p:nvSpPr>
            <p:spPr>
              <a:xfrm flipH="1">
                <a:off x="5647350" y="3135682"/>
                <a:ext cx="495168" cy="450697"/>
              </a:xfrm>
              <a:custGeom>
                <a:avLst/>
                <a:gdLst>
                  <a:gd name="connsiteX0" fmla="*/ 366793 w 506390"/>
                  <a:gd name="connsiteY0" fmla="*/ 424544 h 460910"/>
                  <a:gd name="connsiteX1" fmla="*/ 0 w 506390"/>
                  <a:gd name="connsiteY1" fmla="*/ 424544 h 460910"/>
                  <a:gd name="connsiteX2" fmla="*/ 0 w 506390"/>
                  <a:gd name="connsiteY2" fmla="*/ 460910 h 460910"/>
                  <a:gd name="connsiteX3" fmla="*/ 366793 w 506390"/>
                  <a:gd name="connsiteY3" fmla="*/ 460910 h 460910"/>
                  <a:gd name="connsiteX4" fmla="*/ 334850 w 506390"/>
                  <a:gd name="connsiteY4" fmla="*/ 303810 h 460910"/>
                  <a:gd name="connsiteX5" fmla="*/ 273641 w 506390"/>
                  <a:gd name="connsiteY5" fmla="*/ 303810 h 460910"/>
                  <a:gd name="connsiteX6" fmla="*/ 273641 w 506390"/>
                  <a:gd name="connsiteY6" fmla="*/ 406329 h 460910"/>
                  <a:gd name="connsiteX7" fmla="*/ 334850 w 506390"/>
                  <a:gd name="connsiteY7" fmla="*/ 406329 h 460910"/>
                  <a:gd name="connsiteX8" fmla="*/ 249132 w 506390"/>
                  <a:gd name="connsiteY8" fmla="*/ 202908 h 460910"/>
                  <a:gd name="connsiteX9" fmla="*/ 187310 w 506390"/>
                  <a:gd name="connsiteY9" fmla="*/ 202908 h 460910"/>
                  <a:gd name="connsiteX10" fmla="*/ 187310 w 506390"/>
                  <a:gd name="connsiteY10" fmla="*/ 406207 h 460910"/>
                  <a:gd name="connsiteX11" fmla="*/ 249132 w 506390"/>
                  <a:gd name="connsiteY11" fmla="*/ 406207 h 460910"/>
                  <a:gd name="connsiteX12" fmla="*/ 163315 w 506390"/>
                  <a:gd name="connsiteY12" fmla="*/ 117561 h 460910"/>
                  <a:gd name="connsiteX13" fmla="*/ 101386 w 506390"/>
                  <a:gd name="connsiteY13" fmla="*/ 117561 h 460910"/>
                  <a:gd name="connsiteX14" fmla="*/ 101386 w 506390"/>
                  <a:gd name="connsiteY14" fmla="*/ 406257 h 460910"/>
                  <a:gd name="connsiteX15" fmla="*/ 163315 w 506390"/>
                  <a:gd name="connsiteY15" fmla="*/ 406257 h 460910"/>
                  <a:gd name="connsiteX16" fmla="*/ 384104 w 506390"/>
                  <a:gd name="connsiteY16" fmla="*/ 68279 h 460910"/>
                  <a:gd name="connsiteX17" fmla="*/ 433273 w 506390"/>
                  <a:gd name="connsiteY17" fmla="*/ 147958 h 460910"/>
                  <a:gd name="connsiteX18" fmla="*/ 406798 w 506390"/>
                  <a:gd name="connsiteY18" fmla="*/ 147958 h 460910"/>
                  <a:gd name="connsiteX19" fmla="*/ 406798 w 506390"/>
                  <a:gd name="connsiteY19" fmla="*/ 203149 h 460910"/>
                  <a:gd name="connsiteX20" fmla="*/ 361411 w 506390"/>
                  <a:gd name="connsiteY20" fmla="*/ 203149 h 460910"/>
                  <a:gd name="connsiteX21" fmla="*/ 361411 w 506390"/>
                  <a:gd name="connsiteY21" fmla="*/ 147958 h 460910"/>
                  <a:gd name="connsiteX22" fmla="*/ 334935 w 506390"/>
                  <a:gd name="connsiteY22" fmla="*/ 147958 h 460910"/>
                  <a:gd name="connsiteX23" fmla="*/ 376072 w 506390"/>
                  <a:gd name="connsiteY23" fmla="*/ 35800 h 460910"/>
                  <a:gd name="connsiteX24" fmla="*/ 276510 w 506390"/>
                  <a:gd name="connsiteY24" fmla="*/ 82220 h 460910"/>
                  <a:gd name="connsiteX25" fmla="*/ 335510 w 506390"/>
                  <a:gd name="connsiteY25" fmla="*/ 234650 h 460910"/>
                  <a:gd name="connsiteX26" fmla="*/ 319183 w 506390"/>
                  <a:gd name="connsiteY26" fmla="*/ 285368 h 460910"/>
                  <a:gd name="connsiteX27" fmla="*/ 443059 w 506390"/>
                  <a:gd name="connsiteY27" fmla="*/ 228183 h 460910"/>
                  <a:gd name="connsiteX28" fmla="*/ 502983 w 506390"/>
                  <a:gd name="connsiteY28" fmla="*/ 163825 h 460910"/>
                  <a:gd name="connsiteX29" fmla="*/ 419842 w 506390"/>
                  <a:gd name="connsiteY29" fmla="*/ 40212 h 460910"/>
                  <a:gd name="connsiteX30" fmla="*/ 376072 w 506390"/>
                  <a:gd name="connsiteY30" fmla="*/ 35800 h 460910"/>
                  <a:gd name="connsiteX31" fmla="*/ 78239 w 506390"/>
                  <a:gd name="connsiteY31" fmla="*/ 0 h 460910"/>
                  <a:gd name="connsiteX32" fmla="*/ 16196 w 506390"/>
                  <a:gd name="connsiteY32" fmla="*/ 0 h 460910"/>
                  <a:gd name="connsiteX33" fmla="*/ 16196 w 506390"/>
                  <a:gd name="connsiteY33" fmla="*/ 406037 h 460910"/>
                  <a:gd name="connsiteX34" fmla="*/ 78239 w 506390"/>
                  <a:gd name="connsiteY34" fmla="*/ 406037 h 460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06390" h="460910">
                    <a:moveTo>
                      <a:pt x="366793" y="424544"/>
                    </a:moveTo>
                    <a:lnTo>
                      <a:pt x="0" y="424544"/>
                    </a:lnTo>
                    <a:lnTo>
                      <a:pt x="0" y="460910"/>
                    </a:lnTo>
                    <a:lnTo>
                      <a:pt x="366793" y="460910"/>
                    </a:lnTo>
                    <a:close/>
                    <a:moveTo>
                      <a:pt x="334850" y="303810"/>
                    </a:moveTo>
                    <a:lnTo>
                      <a:pt x="273641" y="303810"/>
                    </a:lnTo>
                    <a:lnTo>
                      <a:pt x="273641" y="406329"/>
                    </a:lnTo>
                    <a:lnTo>
                      <a:pt x="334850" y="406329"/>
                    </a:lnTo>
                    <a:close/>
                    <a:moveTo>
                      <a:pt x="249132" y="202908"/>
                    </a:moveTo>
                    <a:lnTo>
                      <a:pt x="187310" y="202908"/>
                    </a:lnTo>
                    <a:lnTo>
                      <a:pt x="187310" y="406207"/>
                    </a:lnTo>
                    <a:lnTo>
                      <a:pt x="249132" y="406207"/>
                    </a:lnTo>
                    <a:close/>
                    <a:moveTo>
                      <a:pt x="163315" y="117561"/>
                    </a:moveTo>
                    <a:lnTo>
                      <a:pt x="101386" y="117561"/>
                    </a:lnTo>
                    <a:lnTo>
                      <a:pt x="101386" y="406257"/>
                    </a:lnTo>
                    <a:lnTo>
                      <a:pt x="163315" y="406257"/>
                    </a:lnTo>
                    <a:close/>
                    <a:moveTo>
                      <a:pt x="384104" y="68279"/>
                    </a:moveTo>
                    <a:lnTo>
                      <a:pt x="433273" y="147958"/>
                    </a:lnTo>
                    <a:lnTo>
                      <a:pt x="406798" y="147958"/>
                    </a:lnTo>
                    <a:lnTo>
                      <a:pt x="406798" y="203149"/>
                    </a:lnTo>
                    <a:lnTo>
                      <a:pt x="361411" y="203149"/>
                    </a:lnTo>
                    <a:lnTo>
                      <a:pt x="361411" y="147958"/>
                    </a:lnTo>
                    <a:lnTo>
                      <a:pt x="334935" y="147958"/>
                    </a:lnTo>
                    <a:close/>
                    <a:moveTo>
                      <a:pt x="376072" y="35800"/>
                    </a:moveTo>
                    <a:cubicBezTo>
                      <a:pt x="335634" y="36473"/>
                      <a:pt x="304507" y="52290"/>
                      <a:pt x="276510" y="82220"/>
                    </a:cubicBezTo>
                    <a:cubicBezTo>
                      <a:pt x="254329" y="105054"/>
                      <a:pt x="230012" y="191505"/>
                      <a:pt x="335510" y="234650"/>
                    </a:cubicBezTo>
                    <a:lnTo>
                      <a:pt x="319183" y="285368"/>
                    </a:lnTo>
                    <a:cubicBezTo>
                      <a:pt x="353208" y="269025"/>
                      <a:pt x="391268" y="250439"/>
                      <a:pt x="443059" y="228183"/>
                    </a:cubicBezTo>
                    <a:cubicBezTo>
                      <a:pt x="465516" y="216767"/>
                      <a:pt x="491606" y="202676"/>
                      <a:pt x="502983" y="163825"/>
                    </a:cubicBezTo>
                    <a:cubicBezTo>
                      <a:pt x="519237" y="106957"/>
                      <a:pt x="475010" y="52707"/>
                      <a:pt x="419842" y="40212"/>
                    </a:cubicBezTo>
                    <a:cubicBezTo>
                      <a:pt x="404065" y="37034"/>
                      <a:pt x="389551" y="35575"/>
                      <a:pt x="376072" y="35800"/>
                    </a:cubicBezTo>
                    <a:close/>
                    <a:moveTo>
                      <a:pt x="78239" y="0"/>
                    </a:moveTo>
                    <a:lnTo>
                      <a:pt x="16196" y="0"/>
                    </a:lnTo>
                    <a:lnTo>
                      <a:pt x="16196" y="406037"/>
                    </a:lnTo>
                    <a:lnTo>
                      <a:pt x="78239" y="406037"/>
                    </a:lnTo>
                    <a:close/>
                  </a:path>
                </a:pathLst>
              </a:custGeom>
              <a:solidFill>
                <a:srgbClr val="A86B4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 sz="1600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202375" y="2844166"/>
            <a:ext cx="1303318" cy="1075163"/>
            <a:chOff x="1123946" y="1853454"/>
            <a:chExt cx="1303318" cy="1075163"/>
          </a:xfrm>
        </p:grpSpPr>
        <p:sp>
          <p:nvSpPr>
            <p:cNvPr id="141" name="Rectangle 140"/>
            <p:cNvSpPr/>
            <p:nvPr/>
          </p:nvSpPr>
          <p:spPr>
            <a:xfrm>
              <a:off x="1168397" y="2220731"/>
              <a:ext cx="1258867" cy="70788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 Pitch your ideas convincingly.</a:t>
              </a:r>
              <a:r>
                <a:rPr lang="en-US" sz="1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23946" y="1853454"/>
              <a:ext cx="1159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AC9C6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  <a:endParaRPr lang="en-US" sz="900" dirty="0">
                <a:solidFill>
                  <a:srgbClr val="AC9C6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1205069" y="2201547"/>
              <a:ext cx="1042438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896139" y="2839278"/>
            <a:ext cx="1303318" cy="1075163"/>
            <a:chOff x="1123946" y="1853454"/>
            <a:chExt cx="1303318" cy="1075163"/>
          </a:xfrm>
        </p:grpSpPr>
        <p:sp>
          <p:nvSpPr>
            <p:cNvPr id="148" name="Rectangle 147"/>
            <p:cNvSpPr/>
            <p:nvPr/>
          </p:nvSpPr>
          <p:spPr>
            <a:xfrm>
              <a:off x="1168397" y="2220731"/>
              <a:ext cx="1258867" cy="70788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 Pitch your ideas convincingly.</a:t>
              </a:r>
              <a:r>
                <a:rPr lang="en-US" sz="1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23946" y="1853454"/>
              <a:ext cx="1159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84468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  <a:endParaRPr lang="en-US" sz="900" dirty="0">
                <a:solidFill>
                  <a:srgbClr val="84468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1205069" y="2201547"/>
              <a:ext cx="1042438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2541105" y="4144617"/>
            <a:ext cx="1303318" cy="1075163"/>
            <a:chOff x="1123946" y="1853454"/>
            <a:chExt cx="1303318" cy="1075163"/>
          </a:xfrm>
        </p:grpSpPr>
        <p:sp>
          <p:nvSpPr>
            <p:cNvPr id="152" name="Rectangle 151"/>
            <p:cNvSpPr/>
            <p:nvPr/>
          </p:nvSpPr>
          <p:spPr>
            <a:xfrm>
              <a:off x="1168397" y="2220731"/>
              <a:ext cx="1258867" cy="70788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 Pitch your ideas convincingly.</a:t>
              </a:r>
              <a:r>
                <a:rPr lang="en-US" sz="1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123946" y="1853454"/>
              <a:ext cx="1159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E9E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  <a:endParaRPr lang="en-US" sz="900" dirty="0">
                <a:solidFill>
                  <a:srgbClr val="3E9E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1205069" y="2201547"/>
              <a:ext cx="1042438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237922" y="4144617"/>
            <a:ext cx="1303318" cy="1075163"/>
            <a:chOff x="1123946" y="1853454"/>
            <a:chExt cx="1303318" cy="1075163"/>
          </a:xfrm>
        </p:grpSpPr>
        <p:sp>
          <p:nvSpPr>
            <p:cNvPr id="156" name="Rectangle 155"/>
            <p:cNvSpPr/>
            <p:nvPr/>
          </p:nvSpPr>
          <p:spPr>
            <a:xfrm>
              <a:off x="1168397" y="2220731"/>
              <a:ext cx="1258867" cy="70788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 Pitch your ideas convincingly.</a:t>
              </a:r>
              <a:r>
                <a:rPr lang="en-US" sz="1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123946" y="1853454"/>
              <a:ext cx="1159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A86B4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  <a:endParaRPr lang="en-US" sz="900" dirty="0">
                <a:solidFill>
                  <a:srgbClr val="A86B4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Straight Connector 157"/>
            <p:cNvCxnSpPr/>
            <p:nvPr/>
          </p:nvCxnSpPr>
          <p:spPr>
            <a:xfrm>
              <a:off x="1205069" y="2201547"/>
              <a:ext cx="1042438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1851076" y="719796"/>
            <a:ext cx="2133600" cy="767387"/>
            <a:chOff x="1123946" y="1853454"/>
            <a:chExt cx="2133600" cy="767387"/>
          </a:xfrm>
        </p:grpSpPr>
        <p:sp>
          <p:nvSpPr>
            <p:cNvPr id="160" name="Rectangle 159"/>
            <p:cNvSpPr/>
            <p:nvPr/>
          </p:nvSpPr>
          <p:spPr>
            <a:xfrm>
              <a:off x="1168397" y="2220731"/>
              <a:ext cx="2089149" cy="400110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 Pitch your ideas convincingly.</a:t>
              </a:r>
              <a:r>
                <a:rPr lang="en-US" sz="1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123946" y="1853454"/>
              <a:ext cx="1159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DAA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  <a:endParaRPr lang="en-US" sz="900" dirty="0">
                <a:solidFill>
                  <a:srgbClr val="DAA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1205069" y="2201547"/>
              <a:ext cx="1900077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6894344" y="5979944"/>
            <a:ext cx="2133600" cy="767387"/>
            <a:chOff x="1123946" y="1853454"/>
            <a:chExt cx="2133600" cy="767387"/>
          </a:xfrm>
        </p:grpSpPr>
        <p:sp>
          <p:nvSpPr>
            <p:cNvPr id="164" name="Rectangle 163"/>
            <p:cNvSpPr/>
            <p:nvPr/>
          </p:nvSpPr>
          <p:spPr>
            <a:xfrm>
              <a:off x="1168397" y="2220731"/>
              <a:ext cx="2089149" cy="400110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this awesome diagram. Pitch your ideas convincingly.</a:t>
              </a:r>
              <a:r>
                <a:rPr lang="en-US" sz="1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123946" y="1853454"/>
              <a:ext cx="1159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1205069" y="2201547"/>
              <a:ext cx="1900077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37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</dc:creator>
  <cp:lastModifiedBy>PRATAP PADHY</cp:lastModifiedBy>
  <cp:revision>25</cp:revision>
  <dcterms:created xsi:type="dcterms:W3CDTF">2015-08-24T06:19:29Z</dcterms:created>
  <dcterms:modified xsi:type="dcterms:W3CDTF">2023-08-02T16:35:09Z</dcterms:modified>
</cp:coreProperties>
</file>