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10D1-A132-40EF-AD4A-19CA1A8BC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F5555-6D8C-4D0A-9914-00368F470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CED37-8A9C-411A-90C8-A1B4E1A2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22E-FC88-4FE2-8F5B-C5FE6A5455C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70631-D538-4E32-B643-169B4EE4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6F411-E43C-4ED6-9911-C4040D4A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EA1D-5976-491D-932B-E83962FC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FE47-E1D0-4E15-9BAC-1A0FA114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74BA0-FBAF-4207-9FCC-7BE4CCC43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C1084-0552-4E58-9DD4-37BBF911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22E-FC88-4FE2-8F5B-C5FE6A5455C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2441-1786-4142-9EF7-A0BD6A3D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1C1E0-0E82-4C2F-A4C9-86CA4B4F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EA1D-5976-491D-932B-E83962FC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7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6D2DC-AE35-416D-9A56-515C2B7B1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DC8E6-B484-47AF-9708-51B1ABFE5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14A1-A71D-4059-937A-655FC44D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22E-FC88-4FE2-8F5B-C5FE6A5455C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94E20-531A-4EE0-A06C-B47DEABC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72AD-8905-481F-BB81-B336EDC2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EA1D-5976-491D-932B-E83962FC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7707-3EB7-45E9-B59F-CB82D8EA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4613-D941-4CE5-B899-F69AB6C1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69CF7-15C4-45EC-87F6-26E04A04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22E-FC88-4FE2-8F5B-C5FE6A5455C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35EAF-7126-494E-A9CF-019D9A48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C61DF-9B60-4118-8E5E-781C0F78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EA1D-5976-491D-932B-E83962FC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5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0A0E-5C3F-4716-8FB4-25AB7D24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F16CC-1DF1-46A7-A4EC-7C8235A6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89DEA-2EA4-4CB2-8C7A-97149124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22E-FC88-4FE2-8F5B-C5FE6A5455C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169EF-42BB-46D9-932C-28905708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086A2-55C9-4D96-B4C3-561C6EB3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EA1D-5976-491D-932B-E83962FC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081A-7B65-4BB7-BF4E-A4D2D95A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7103-89D9-4938-AEF6-1C7A75A28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376D6-7F54-4CDA-9102-DBBD70D2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96119-BDC7-4EDE-B66E-CF86B3A4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22E-FC88-4FE2-8F5B-C5FE6A5455C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A2684-1941-453A-AA9B-8E8BDCE8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A8586-B103-4A61-B6BC-8ED963D4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EA1D-5976-491D-932B-E83962FC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55CC-3B9F-411D-965E-F95202A6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AA2BE-861C-4712-80EE-9AFF857B4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F0500-60DA-42A0-AF5A-0B199A90F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10654-ADB3-4225-9B87-7B2077379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8B950-5B58-4A0E-B7F1-EFFA06CE9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92535-BECC-47FC-ABB6-61D3B5C7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22E-FC88-4FE2-8F5B-C5FE6A5455C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65576-4676-4884-BBEC-2110AB97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676B0-962A-46BC-AFF4-E0C76E49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EA1D-5976-491D-932B-E83962FC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3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491B-C732-4E6E-A778-54D6CD4C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8463A-4237-422D-8F69-E70FF026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22E-FC88-4FE2-8F5B-C5FE6A5455C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526F4-74FA-4AEA-B2E9-2BF1DAF4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3AA33-791B-41EE-8ECB-14463625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EA1D-5976-491D-932B-E83962FC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1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B6509-82A4-428A-B2B6-5D4AAD4E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22E-FC88-4FE2-8F5B-C5FE6A5455C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AC6F5-248B-4694-A2FA-CD50B20F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6CB4C-051F-4587-9081-D79FB0EA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EA1D-5976-491D-932B-E83962FC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6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DDEA-B629-4654-BABB-BFC017B0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A905-C45E-466D-A9DB-54986B8AF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006B7-5076-4A8C-8D0C-9F1FB65C7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0AFAA-F8F6-4F2F-A2A6-54C76CF2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22E-FC88-4FE2-8F5B-C5FE6A5455C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427C6-2DA0-4C28-A65E-28F3715B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3D3A2-88D1-4E4A-AC55-4AB67FE8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EA1D-5976-491D-932B-E83962FC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2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DE81-7307-4D41-8B90-89B63728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B7A10-20B1-471E-8D58-E308D6057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94F07-2D24-45EF-8F70-132CEB1EC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FAD7-1E84-48E0-B8B8-77C2F1EF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0322E-FC88-4FE2-8F5B-C5FE6A5455C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AAECD-FF42-4279-A995-745A8F2D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9387C-4188-4E9F-82A3-6F0D3752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EA1D-5976-491D-932B-E83962FC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9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AD-3F6E-4BB7-9F0F-E2689DDC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7DF6B-3CE4-464E-9DF2-0FF69867B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2736-58AC-45EE-A97C-C7FC0160F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0322E-FC88-4FE2-8F5B-C5FE6A5455C6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65F2-5B82-43F1-A128-93F407C38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9ACCC-C8EB-4CFC-A5EF-AA31A113A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BEA1D-5976-491D-932B-E83962FC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9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7E5E35-4572-4DFC-9AA3-3439FFD2C131}"/>
              </a:ext>
            </a:extLst>
          </p:cNvPr>
          <p:cNvSpPr/>
          <p:nvPr/>
        </p:nvSpPr>
        <p:spPr>
          <a:xfrm>
            <a:off x="1325217" y="2451652"/>
            <a:ext cx="4505740" cy="2570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Create Configuration 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7AF27B-B68E-4757-B49D-7AD475FF5D34}"/>
              </a:ext>
            </a:extLst>
          </p:cNvPr>
          <p:cNvSpPr/>
          <p:nvPr/>
        </p:nvSpPr>
        <p:spPr>
          <a:xfrm>
            <a:off x="6758608" y="2451652"/>
            <a:ext cx="4505740" cy="2570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Create Jenkins Job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C64C4-1A3D-4989-891C-DD4096D90119}"/>
              </a:ext>
            </a:extLst>
          </p:cNvPr>
          <p:cNvSpPr txBox="1"/>
          <p:nvPr/>
        </p:nvSpPr>
        <p:spPr>
          <a:xfrm>
            <a:off x="2425147" y="782743"/>
            <a:ext cx="8666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</a:rPr>
              <a:t>Jenkins Configuration as Code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31887B-EA86-420D-97BD-A7DD2C934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41" y="786775"/>
            <a:ext cx="935866" cy="129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13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DC64C4-1A3D-4989-891C-DD4096D90119}"/>
              </a:ext>
            </a:extLst>
          </p:cNvPr>
          <p:cNvSpPr txBox="1"/>
          <p:nvPr/>
        </p:nvSpPr>
        <p:spPr>
          <a:xfrm>
            <a:off x="2425147" y="782743"/>
            <a:ext cx="8666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</a:rPr>
              <a:t>Jenkins Configuration as Code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31887B-EA86-420D-97BD-A7DD2C934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41" y="786775"/>
            <a:ext cx="935866" cy="129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6702A-E9DD-45B0-99DE-021D89C3B9F4}"/>
              </a:ext>
            </a:extLst>
          </p:cNvPr>
          <p:cNvSpPr txBox="1"/>
          <p:nvPr/>
        </p:nvSpPr>
        <p:spPr>
          <a:xfrm>
            <a:off x="1391479" y="2611543"/>
            <a:ext cx="32997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/>
              <a:t>Create Configuration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83C827-6D0F-4B00-9784-909469D1FAA4}"/>
              </a:ext>
            </a:extLst>
          </p:cNvPr>
          <p:cNvSpPr txBox="1"/>
          <p:nvPr/>
        </p:nvSpPr>
        <p:spPr>
          <a:xfrm>
            <a:off x="2522607" y="3384683"/>
            <a:ext cx="1285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Git Repo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A45EF9-E309-44B4-8B79-1A7413EA9C49}"/>
              </a:ext>
            </a:extLst>
          </p:cNvPr>
          <p:cNvSpPr/>
          <p:nvPr/>
        </p:nvSpPr>
        <p:spPr>
          <a:xfrm>
            <a:off x="3808068" y="3402496"/>
            <a:ext cx="6435862" cy="355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D0266B-1C4B-4C37-A912-8A3C3F45EC3B}"/>
              </a:ext>
            </a:extLst>
          </p:cNvPr>
          <p:cNvSpPr/>
          <p:nvPr/>
        </p:nvSpPr>
        <p:spPr>
          <a:xfrm>
            <a:off x="7858538" y="4214191"/>
            <a:ext cx="2385392" cy="63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Generate Config 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B692D2-2A13-4C7C-8253-151DAD985322}"/>
              </a:ext>
            </a:extLst>
          </p:cNvPr>
          <p:cNvSpPr/>
          <p:nvPr/>
        </p:nvSpPr>
        <p:spPr>
          <a:xfrm>
            <a:off x="6096000" y="4214191"/>
            <a:ext cx="1351721" cy="63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53962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DC64C4-1A3D-4989-891C-DD4096D90119}"/>
              </a:ext>
            </a:extLst>
          </p:cNvPr>
          <p:cNvSpPr txBox="1"/>
          <p:nvPr/>
        </p:nvSpPr>
        <p:spPr>
          <a:xfrm>
            <a:off x="2173358" y="782743"/>
            <a:ext cx="8666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</a:rPr>
              <a:t>Jenkins Configuration as Code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31887B-EA86-420D-97BD-A7DD2C934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52" y="786775"/>
            <a:ext cx="935866" cy="129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6702A-E9DD-45B0-99DE-021D89C3B9F4}"/>
              </a:ext>
            </a:extLst>
          </p:cNvPr>
          <p:cNvSpPr txBox="1"/>
          <p:nvPr/>
        </p:nvSpPr>
        <p:spPr>
          <a:xfrm>
            <a:off x="1422681" y="2432159"/>
            <a:ext cx="2826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/>
              <a:t>Create Jenkins Job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83C827-6D0F-4B00-9784-909469D1FAA4}"/>
              </a:ext>
            </a:extLst>
          </p:cNvPr>
          <p:cNvSpPr txBox="1"/>
          <p:nvPr/>
        </p:nvSpPr>
        <p:spPr>
          <a:xfrm>
            <a:off x="2941983" y="3994284"/>
            <a:ext cx="15286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Config File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A45EF9-E309-44B4-8B79-1A7413EA9C49}"/>
              </a:ext>
            </a:extLst>
          </p:cNvPr>
          <p:cNvSpPr/>
          <p:nvPr/>
        </p:nvSpPr>
        <p:spPr>
          <a:xfrm>
            <a:off x="4664768" y="3998629"/>
            <a:ext cx="379012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D0266B-1C4B-4C37-A912-8A3C3F45EC3B}"/>
              </a:ext>
            </a:extLst>
          </p:cNvPr>
          <p:cNvSpPr/>
          <p:nvPr/>
        </p:nvSpPr>
        <p:spPr>
          <a:xfrm>
            <a:off x="5976734" y="4823791"/>
            <a:ext cx="2478155" cy="63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Generate Jenkins Job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B692D2-2A13-4C7C-8253-151DAD985322}"/>
              </a:ext>
            </a:extLst>
          </p:cNvPr>
          <p:cNvSpPr/>
          <p:nvPr/>
        </p:nvSpPr>
        <p:spPr>
          <a:xfrm>
            <a:off x="4249671" y="4823791"/>
            <a:ext cx="1351721" cy="636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 Page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3373F2-298C-42DA-8207-3DE05F48C6A2}"/>
              </a:ext>
            </a:extLst>
          </p:cNvPr>
          <p:cNvSpPr/>
          <p:nvPr/>
        </p:nvSpPr>
        <p:spPr>
          <a:xfrm>
            <a:off x="7381464" y="4025349"/>
            <a:ext cx="1046921" cy="33363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3DE30E-36AA-432C-8D94-BF5539CADECF}"/>
              </a:ext>
            </a:extLst>
          </p:cNvPr>
          <p:cNvSpPr txBox="1"/>
          <p:nvPr/>
        </p:nvSpPr>
        <p:spPr>
          <a:xfrm>
            <a:off x="2120350" y="3266613"/>
            <a:ext cx="22614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Project Repository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B0FEE9-C59F-4163-95ED-F7FC9CCE1374}"/>
              </a:ext>
            </a:extLst>
          </p:cNvPr>
          <p:cNvSpPr/>
          <p:nvPr/>
        </p:nvSpPr>
        <p:spPr>
          <a:xfrm>
            <a:off x="4664769" y="3262138"/>
            <a:ext cx="2716696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C5A6D1F-82C7-470F-8A2D-C06F51399B16}"/>
              </a:ext>
            </a:extLst>
          </p:cNvPr>
          <p:cNvSpPr/>
          <p:nvPr/>
        </p:nvSpPr>
        <p:spPr>
          <a:xfrm>
            <a:off x="7533864" y="3289853"/>
            <a:ext cx="1172814" cy="33363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3EA472-8FB2-42F2-A0A3-C6E05D1FACA0}"/>
              </a:ext>
            </a:extLst>
          </p:cNvPr>
          <p:cNvSpPr txBox="1"/>
          <p:nvPr/>
        </p:nvSpPr>
        <p:spPr>
          <a:xfrm>
            <a:off x="7904924" y="5516986"/>
            <a:ext cx="3420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{Jenkins Project has been created}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5EDCAC-3EEE-4F40-8010-9EFBC2964DC9}"/>
              </a:ext>
            </a:extLst>
          </p:cNvPr>
          <p:cNvSpPr txBox="1"/>
          <p:nvPr/>
        </p:nvSpPr>
        <p:spPr>
          <a:xfrm>
            <a:off x="8070578" y="3627774"/>
            <a:ext cx="3922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{Jenkins Project Folder has been created}</a:t>
            </a:r>
          </a:p>
        </p:txBody>
      </p:sp>
    </p:spTree>
    <p:extLst>
      <p:ext uri="{BB962C8B-B14F-4D97-AF65-F5344CB8AC3E}">
        <p14:creationId xmlns:p14="http://schemas.microsoft.com/office/powerpoint/2010/main" val="171802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PRATAP PADHY</dc:creator>
  <cp:lastModifiedBy>PRATAP PADHY</cp:lastModifiedBy>
  <cp:revision>7</cp:revision>
  <dcterms:created xsi:type="dcterms:W3CDTF">2021-09-07T01:28:11Z</dcterms:created>
  <dcterms:modified xsi:type="dcterms:W3CDTF">2021-09-07T02:42:07Z</dcterms:modified>
</cp:coreProperties>
</file>