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0B22D3-173A-4290-89EA-1B8BCAEB434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03_OfficeSupplies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8192224-BEE0-4F05-9FEF-3DD94A1063D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5/4/2024 5:08:24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Employee from Region" id="2" name="slide2">
            <a:extLst>
              <a:ext uri="{FF2B5EF4-FFF2-40B4-BE49-F238E27FC236}">
                <a16:creationId xmlns:a16="http://schemas.microsoft.com/office/drawing/2014/main" id="{9B8E2B23-3F89-4345-AA00-69EA47CB0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36" y="0"/>
            <a:ext cx="8180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2024-05-04T21:08:25Z</dcterms:created>
  <dcterms:modified xsi:type="dcterms:W3CDTF">2024-05-04T21:08:25Z</dcterms:modified>
</cp:coreProperties>
</file>