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38A5740-06AE-4F01-8E53-978C55D7718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Annual Bonus Pie 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5C51D1-8059-4F2C-92D1-29322ED1F90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5/10/2024 10:20:18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2" name="slide2">
            <a:extLst>
              <a:ext uri="{FF2B5EF4-FFF2-40B4-BE49-F238E27FC236}">
                <a16:creationId xmlns:a16="http://schemas.microsoft.com/office/drawing/2014/main" id="{D83D64C5-DCF5-4F72-A6AC-A86A63BAE8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938337"/>
            <a:ext cx="29527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2024-05-10T14:20:19Z</dcterms:created>
  <dcterms:modified xsi:type="dcterms:W3CDTF">2024-05-10T14:20:19Z</dcterms:modified>
</cp:coreProperties>
</file>