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CB9-FDE0-0136-FCC4-3C9A8005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90A61-17F9-4AFF-830F-03085050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16C4-0C85-FDBF-D680-B57AF7A0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8F48-069F-9788-116C-0660D8B4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9E2D-69C4-DF1E-8D3E-77B742C3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3D7E-ED06-EBDE-0A99-8E5B958E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D3F38-C2EB-C6E4-9C51-CE97767E4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9152-098D-3E5D-8B8C-11E05AD5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0603-B1FA-3B69-3746-047C757E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033B-933A-A9EC-2162-74CB4F78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B08A5-04E5-102F-1C30-4FFE94D8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27982-82C5-9146-F517-95FCDEB7C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9022-A41F-6B0F-81EE-DAAAFFEA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6629-7ACB-6BA8-0E3B-DD275B1E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0FDE-8605-2CA9-A284-6423FE40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53E0-D38D-25DA-AB2B-8930B2C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3831-0FE2-702A-2345-5BC7CE35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1CE8-BD7C-38AC-E3DC-B629125D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7F6C-5805-5D54-61FC-1EC5627B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A189-A7DF-CC86-42CD-3A64C5D4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EEB2-EEFC-1794-BF4A-79E86A6F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C0C8-CDA6-1C87-899F-0433D64D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3DF5-6F46-0B6C-9FD1-76386AF5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4135-5BF0-861E-FD40-EC9543F3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1E22-6B38-E55E-6435-6F3E11D9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5227-E871-4828-3C72-AA18CED5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221-6E4C-02D7-BB44-4AFB8131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7E2E-0C75-720C-A659-53AB9AEB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7E73-1037-CEF3-F71C-643A9064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A5CB-1D46-4185-AB83-D8F3EE51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0E75C-D124-F372-CC63-3EA11836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4EF1-6E6D-AA2E-ABFC-58AB05FD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53B3-048E-E513-A246-C3AEC8D2D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85BD8-79F4-E87D-56AB-76811AD5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B3852-9611-FA06-D41C-48A5BBF4E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3E7E-F8BF-9AC2-81C9-20F99349C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2D197-01FA-32F7-5AC1-93F6BAD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DB8E7-4536-0933-40D1-795193BD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F10A2-CABB-85D6-4643-7E8E138C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B1B0-2469-6EA3-96EA-4BE42D02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947AE-B00F-8F85-50BC-8302064D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7CD70-632F-8F65-6DD4-E5CF540A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6BEC4-1882-22DF-A7C1-2ED6F88D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25001-3300-AD7E-22E2-6ED755F1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6425-2894-5A3C-1E65-3D39CE60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D9A1-C108-9821-5721-B90487A5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B8F-4A23-543E-9081-82A8E5BC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9099-52D1-C0B7-3FB6-5298402A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5BC2-96E9-C075-567F-88603D92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2173-672B-D78C-59FB-D2CE894E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1F1F1-1DA2-1E0A-D958-72D39FC1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8965-581B-DEF0-B243-BC736AC6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5505-ACAA-AC55-14EE-7AA3D0DF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771C3-150A-1AA0-87C2-7ED86072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2607A-634C-A92F-E08A-85FBE853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2C34-24B0-69D3-35E8-5AACB45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BA4F-7DA2-93EF-F9D0-3418A9DF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9990-BB00-B873-6C6F-3E04F988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441B6-CFFF-C20F-80B1-7379394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BF73-C62D-7A2F-505B-2A7E31C4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08A6-BB62-C6B1-5A5F-44DCCA85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83CE-375C-4B43-949D-D7447F075372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2307-A22F-D2CA-10AD-1B68AA62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DDF1-1A6B-9DC0-E301-399A08F2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EC4E-C78C-4B05-B36D-211C5A2F5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8B30F-AA3D-783F-2308-70BF9F25ED4D}"/>
              </a:ext>
            </a:extLst>
          </p:cNvPr>
          <p:cNvSpPr txBox="1"/>
          <p:nvPr/>
        </p:nvSpPr>
        <p:spPr>
          <a:xfrm>
            <a:off x="3574026" y="49161"/>
            <a:ext cx="5043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A</a:t>
            </a:r>
          </a:p>
          <a:p>
            <a:pPr algn="ctr"/>
            <a:r>
              <a:rPr lang="en-IN" sz="2800" b="1"/>
              <a:t>MINOR PROJECT</a:t>
            </a:r>
          </a:p>
          <a:p>
            <a:pPr algn="ctr"/>
            <a:r>
              <a:rPr lang="en-IN" sz="2800" b="1"/>
              <a:t>ON</a:t>
            </a:r>
          </a:p>
          <a:p>
            <a:pPr algn="ctr"/>
            <a:r>
              <a:rPr lang="en-IN" sz="2800" b="1"/>
              <a:t>AWS EFS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31603-D8E0-D253-3B7F-6ED6B83B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64" y="2006081"/>
            <a:ext cx="5339271" cy="2669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146CDA-586A-E5F6-757E-CF022F39707E}"/>
              </a:ext>
            </a:extLst>
          </p:cNvPr>
          <p:cNvSpPr txBox="1"/>
          <p:nvPr/>
        </p:nvSpPr>
        <p:spPr>
          <a:xfrm>
            <a:off x="634482" y="5113176"/>
            <a:ext cx="5962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BY :-</a:t>
            </a:r>
          </a:p>
          <a:p>
            <a:r>
              <a:rPr lang="en-IN" sz="2800" b="1"/>
              <a:t>RINKU SHARMA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82E41-4D43-46C3-02DB-BA7FDF54DAAD}"/>
              </a:ext>
            </a:extLst>
          </p:cNvPr>
          <p:cNvSpPr txBox="1"/>
          <p:nvPr/>
        </p:nvSpPr>
        <p:spPr>
          <a:xfrm>
            <a:off x="8481527" y="5113175"/>
            <a:ext cx="3075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TO :-</a:t>
            </a:r>
          </a:p>
          <a:p>
            <a:r>
              <a:rPr lang="en-IN" sz="2800" b="1"/>
              <a:t>ASHISH MITTAL SIR</a:t>
            </a:r>
          </a:p>
        </p:txBody>
      </p:sp>
    </p:spTree>
    <p:extLst>
      <p:ext uri="{BB962C8B-B14F-4D97-AF65-F5344CB8AC3E}">
        <p14:creationId xmlns:p14="http://schemas.microsoft.com/office/powerpoint/2010/main" val="390963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69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62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AF04C-C2EF-C864-255F-E0CD63E4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1037"/>
            <a:ext cx="9753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CF06A-55A9-764B-B891-6680FA23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26DD1-AE5C-ADCB-2E28-5F6E46432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FBF4-C529-F021-5571-5C77EC77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C0C6A-5475-2750-1ED5-42BD48CF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A82AC-FA56-B709-DB3A-665D2578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786D3-70CF-9FB7-8B2D-CB139948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E806F-C363-43E8-0607-95B33191F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628BE-D754-5F15-A54C-4C193DC1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2023-06-12T09:13:42Z</dcterms:created>
  <dcterms:modified xsi:type="dcterms:W3CDTF">2023-06-12T09:16:34Z</dcterms:modified>
</cp:coreProperties>
</file>