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A3D5-D20C-165F-1B53-D818409F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5EDD-A25E-173C-E1DF-FC0B4B6D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2EAE-7845-80CB-7830-A0FE5611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6D3A-985A-40AD-1750-937EEC21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7BE4-5503-8B8C-6EE2-522C36B8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E19-DFEB-A33A-FF9B-0ACF6CE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5EF0-2DCA-9993-3A26-C3CAB229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F763-6960-59FA-CDE2-1196E7C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6209-6391-6CE5-B661-F6BB3B0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F395-7491-9835-E136-18C1A23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24F80-CA00-A0CA-301E-785F977C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ED4DD-80A7-17E3-6F21-9362E08E0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61FD-EDAD-299E-630D-1C13145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0EA4-F51D-D226-D310-EDC65AD8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74D0-8D76-6D53-7345-8C6A8F6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9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287E-C915-6560-4C48-67A901F1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4103-A35F-644A-6D0D-418F5341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ACDE-57C8-E644-E5B6-D2F9142F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5ED6-668B-2B1A-0B94-8D2F3F8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03DC-E805-4304-9258-F55077A2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2343-891E-F427-2FCC-FE5B1D3A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EFC1-5781-99DF-E169-D84AE779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035C-758F-FDB6-1B41-9645A32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DC4E-5473-0510-3FF1-D50DA8EF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CA3C-E92B-A47F-86EC-1CC1ABE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156A-251F-AC53-F0B4-ED7C27F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A43-F014-E1E8-C09B-8A17678A1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4185-856E-DBEF-136F-9E5F39C9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48E0-F42A-DD99-AA93-1107104D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390E6-58BA-D47F-5372-3A74718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B641-3859-AC56-4BA0-77FB6E8A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0820-1811-2AD1-AEC3-7A445A94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490B-6410-FCD4-E977-ECC152A5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FC7B-EBA7-2C1E-9F59-751AA9E1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A64EE-7386-8529-14A3-556FBAA72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C55A2-C532-113F-86F2-1CFD6497A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17D4A-0D2C-420A-266E-5152793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084E8-FA28-9E31-C47E-359BB5E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23DA4-2F35-9790-DAE8-6261433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1E0-C559-8C13-86D5-9D427C30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947A7-012E-BC68-BABA-48829BEC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60DD1-E45F-C8BF-29FD-3F4446B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3FF2-AC89-923B-C1EE-7823F666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FEE9-4980-D536-6E30-AC29D91A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E253F-0859-9305-3832-DDE017F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C9A6-86FC-C5DE-47B5-965A30C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0535-0B7A-962F-340F-1624120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2DD0-42B4-AF19-2754-8BD8257E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3A7F-D6EB-BEA1-DF81-E299EF4AD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F7F5-4219-737F-C7AB-0008B57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BD7F6-BEF5-58F9-42BF-C7AE724D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4850-DB1B-BE74-8122-FA7CF1D5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375-3EA1-FE8B-207F-6B8522ED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CE40-237E-0516-0301-1BA6FE0F2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D72F3-9FCA-0B5B-6ED5-7157C1DF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759AA-BEB1-C866-43A7-63657A9A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E39C-A094-24ED-FFA7-3D006E99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B984-E8EA-63BC-432A-CF2F977A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13E5B-F9A2-7D5C-DC5D-54CCC466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7E4E-6419-AE18-6872-B7CC31B9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4316-CC88-E44A-3A94-4CF723DC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370B-76F2-4D22-A47E-6CD899B73203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62F8-C333-90CF-59F3-5C4C4590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46A-3D7F-D68E-D9E8-0D9B6851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FE37-1FFC-4598-8053-F5162D720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87D68-7B78-053E-3B9C-FB8A3924C84F}"/>
              </a:ext>
            </a:extLst>
          </p:cNvPr>
          <p:cNvSpPr txBox="1"/>
          <p:nvPr/>
        </p:nvSpPr>
        <p:spPr>
          <a:xfrm>
            <a:off x="3726024" y="46653"/>
            <a:ext cx="4739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A</a:t>
            </a:r>
          </a:p>
          <a:p>
            <a:pPr algn="ctr"/>
            <a:r>
              <a:rPr lang="en-IN" sz="2800" b="1"/>
              <a:t>MINOR PROJECT</a:t>
            </a:r>
          </a:p>
          <a:p>
            <a:pPr algn="ctr"/>
            <a:r>
              <a:rPr lang="en-IN" sz="2800" b="1"/>
              <a:t>ON</a:t>
            </a:r>
          </a:p>
          <a:p>
            <a:pPr algn="ctr"/>
            <a:r>
              <a:rPr lang="en-IN" sz="2800" b="1"/>
              <a:t>AWS 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F74B4-25BF-C975-0F1E-71DB043C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08" y="1754154"/>
            <a:ext cx="5074184" cy="3133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DC783-0037-6057-FE97-E984319BE0AA}"/>
              </a:ext>
            </a:extLst>
          </p:cNvPr>
          <p:cNvSpPr txBox="1"/>
          <p:nvPr/>
        </p:nvSpPr>
        <p:spPr>
          <a:xfrm>
            <a:off x="531845" y="4996066"/>
            <a:ext cx="463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BY :-</a:t>
            </a:r>
          </a:p>
          <a:p>
            <a:r>
              <a:rPr lang="en-IN" sz="2800" b="1"/>
              <a:t>RINKU SHARMA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DDDE8-D61A-94AB-21F9-E133C8BD229F}"/>
              </a:ext>
            </a:extLst>
          </p:cNvPr>
          <p:cNvSpPr txBox="1"/>
          <p:nvPr/>
        </p:nvSpPr>
        <p:spPr>
          <a:xfrm>
            <a:off x="8089641" y="4996066"/>
            <a:ext cx="3470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SUBMIT TO :-</a:t>
            </a:r>
          </a:p>
          <a:p>
            <a:r>
              <a:rPr lang="en-IN" sz="2800" b="1"/>
              <a:t>ASHISH MITTAL SIR</a:t>
            </a:r>
          </a:p>
        </p:txBody>
      </p:sp>
    </p:spTree>
    <p:extLst>
      <p:ext uri="{BB962C8B-B14F-4D97-AF65-F5344CB8AC3E}">
        <p14:creationId xmlns:p14="http://schemas.microsoft.com/office/powerpoint/2010/main" val="384953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EA140-1EE0-EB74-DF88-A6A893817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8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35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3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59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53B10-A83B-9DDC-DF61-CBA42B21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1037"/>
            <a:ext cx="9753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EA751-30A3-6BD4-1C39-E255E386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D3EFE-E0F8-7C71-827E-642A2245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1C956-D62C-E31D-91B2-665AAE8D8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6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C76C2-43A3-F92B-ACD3-439AA2DC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6ACAA-FA4E-0B8C-251F-1156BDE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80D5E-2CDB-B620-38F4-AF914B1D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D08D9B-AE2E-FBE8-B584-0B33944F2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988BE-EE25-4753-7E8B-0535D2AD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2023-06-12T09:06:54Z</dcterms:created>
  <dcterms:modified xsi:type="dcterms:W3CDTF">2023-06-12T09:10:09Z</dcterms:modified>
</cp:coreProperties>
</file>