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A6-0EA7-0B38-5C8D-4A92BBFE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623E8-4E2F-C68B-F9BD-A06329B77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D0CA-1A93-E29A-9B66-3F288C76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428B-F094-8091-577D-F7F4337C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3D2C-3331-C757-7DD9-0D964F5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42E2-A7F0-9E64-EA82-D8ACCE8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CA1A-ACEB-C3C4-8E6D-4F2E85B19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FE78-677B-4544-2339-DD43A27E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E58F-921A-ED04-9335-715DC5FB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A18-6068-923C-092B-12678E9B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A3276-7F82-6B0C-2B66-5B900DC26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EDB1F-1BCF-8191-7DB0-C6166A84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6AC1-D932-E650-84F2-A45631A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4DB6-B802-05D6-1B81-826B361C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C794-0C40-2802-414B-2ACDD2E9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C05-68E0-9155-E911-F1E725FB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9BD6-1DC7-4C8C-4EC9-A3B9E35C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6B8-30D2-BE53-0C27-A1E2E737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CE44-4266-DD52-EE32-24F28727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4CF7-5B6C-6E7F-C727-B23AF32D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1F20-AAD4-B536-70DB-DAB446CC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6DD9-AE89-EB91-E700-380BBD27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7E9F-4EA9-5987-527F-7478337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4DF9-3B4B-E5B8-416F-403FADD8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EA56-D046-19E1-DC27-F3420328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30A9-8FE9-440D-903C-EFE3553A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A62E-DE77-2994-9A02-BEECAD5B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E59D-87AB-351A-CB0E-3FD8AF96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D238-7DB3-A62A-7199-71190298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772F-3FAA-51FA-B9A8-EDFAB85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02C0-967C-5A65-A92E-63022E3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641-827A-E0D0-B01C-CF33D7B2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4969-5711-F3D3-64A0-7B315155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99E2-924A-F204-6710-71353403C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6796C-1239-9BAC-8CF2-10D9DFF69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EDEF-D3A4-7587-AA75-4E74FA0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78FEF-B4EF-1193-AA3D-F86B8739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72E4-F3BA-256E-56BA-BC5A39DF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9F89B-DA60-58EE-89AD-E3671E28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176A-8863-3AC2-F134-D68FB05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43BCB-DF46-88BA-BACA-74D55CE6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18C5A-4785-D0DA-97C2-24017AC9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D108A-C866-2D35-E9B1-5115E4CD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A845E-2E18-A33E-91E6-D49B83A4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70D7A-2140-B486-5810-4CB3FFCF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F1D5-A0D3-1C55-C9B7-243F27A7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1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F969-F6EC-615C-A59D-351A1805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5286-DEC1-7555-2467-7EE859D9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2F14A-29C2-E6F2-B52C-D8774A4E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8442-8131-E115-0204-D0F9C263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EF68A-7BC8-6CDF-536D-EE074D0B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C582-6EAC-7C4D-BB07-99F148F9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1F1C-8B0F-C5CC-A4D9-D3230AC5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0E5F9-4AA3-B477-A99D-4B9376CF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2FEE-DB81-0510-362C-A90DEE7A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D30DB-800E-B167-15E1-5B0D3B0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FD68-30BB-D3D3-4467-8C5FC3C4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E8B18-B0B0-60C9-53C9-2AF7E6DB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50266-7B58-D916-FC09-2EBDEC06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1A37-9BC2-3033-6A87-EEA8FC0F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764D-7DB5-68FF-45E2-43454F4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4DD5-08FE-4B2D-847E-20D34B5B7DB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D3A3F-DC1B-1F7D-08C2-FD69EC14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AF0A-7458-4025-C11B-D26818C84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63E4-5387-490E-A5EC-4C198320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6ACAB-48D9-B4A7-DF37-21F96D0F96CD}"/>
              </a:ext>
            </a:extLst>
          </p:cNvPr>
          <p:cNvSpPr txBox="1"/>
          <p:nvPr/>
        </p:nvSpPr>
        <p:spPr>
          <a:xfrm>
            <a:off x="3760839" y="0"/>
            <a:ext cx="4670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A</a:t>
            </a:r>
          </a:p>
          <a:p>
            <a:pPr algn="ctr"/>
            <a:r>
              <a:rPr lang="en-IN" sz="2800" b="1"/>
              <a:t>MINOR PROJECT</a:t>
            </a:r>
          </a:p>
          <a:p>
            <a:pPr algn="ctr"/>
            <a:r>
              <a:rPr lang="en-IN" sz="2800" b="1"/>
              <a:t>ON</a:t>
            </a:r>
          </a:p>
          <a:p>
            <a:pPr algn="ctr"/>
            <a:r>
              <a:rPr lang="en-IN" sz="2800" b="1"/>
              <a:t>AWS S3 BUCKET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178CF-FF68-DC1A-AEFF-37C941B2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09775"/>
            <a:ext cx="4114800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67AFB-6600-A842-E745-D6A2826790CD}"/>
              </a:ext>
            </a:extLst>
          </p:cNvPr>
          <p:cNvSpPr txBox="1"/>
          <p:nvPr/>
        </p:nvSpPr>
        <p:spPr>
          <a:xfrm>
            <a:off x="503853" y="5019869"/>
            <a:ext cx="390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 :-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E6A1-8276-0200-DF4B-D53647E4B482}"/>
              </a:ext>
            </a:extLst>
          </p:cNvPr>
          <p:cNvSpPr txBox="1"/>
          <p:nvPr/>
        </p:nvSpPr>
        <p:spPr>
          <a:xfrm>
            <a:off x="8276253" y="5019868"/>
            <a:ext cx="3411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 :-</a:t>
            </a:r>
          </a:p>
          <a:p>
            <a:r>
              <a:rPr lang="en-IN" sz="2800" b="1"/>
              <a:t>ASHISH MITTAL SIR</a:t>
            </a:r>
          </a:p>
        </p:txBody>
      </p:sp>
    </p:spTree>
    <p:extLst>
      <p:ext uri="{BB962C8B-B14F-4D97-AF65-F5344CB8AC3E}">
        <p14:creationId xmlns:p14="http://schemas.microsoft.com/office/powerpoint/2010/main" val="58781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F54AB-A73E-8059-8AFB-89FE311F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07864-8BC4-EEBE-0D98-376ED4BB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C5C12-5EAB-3B9C-4FCA-2C10F0DC2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5765B1-708E-161C-D103-A1DEBE16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681037"/>
            <a:ext cx="9753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E5957-545F-F6C3-C8BB-A308982B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24988-3248-AF69-40FC-1EC3F9B32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65FE2-ABD3-E7E4-799B-1833C0F3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762D6-56E1-672F-5277-9EF2F412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429C1-A121-DA0B-7CF6-689E1793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00321-B546-931E-A57F-608281AF9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0FC0E-602E-1EBB-93E9-7F61C65E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099DD-4718-0457-FB1C-C4C43A2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2023-06-12T07:58:14Z</dcterms:created>
  <dcterms:modified xsi:type="dcterms:W3CDTF">2023-06-12T08:06:08Z</dcterms:modified>
</cp:coreProperties>
</file>