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j Gaurave" userId="19e7f6dabc1fe4c4" providerId="LiveId" clId="{F83568CB-B341-40A8-B5BF-078BAEAFB346}"/>
    <pc:docChg chg="addSld modSld">
      <pc:chgData name="Anuj Gaurave" userId="19e7f6dabc1fe4c4" providerId="LiveId" clId="{F83568CB-B341-40A8-B5BF-078BAEAFB346}" dt="2023-06-02T13:35:02.875" v="22"/>
      <pc:docMkLst>
        <pc:docMk/>
      </pc:docMkLst>
      <pc:sldChg chg="addSp modSp mod">
        <pc:chgData name="Anuj Gaurave" userId="19e7f6dabc1fe4c4" providerId="LiveId" clId="{F83568CB-B341-40A8-B5BF-078BAEAFB346}" dt="2023-06-02T13:34:24.987" v="5" actId="1076"/>
        <pc:sldMkLst>
          <pc:docMk/>
          <pc:sldMk cId="2352599926" sldId="266"/>
        </pc:sldMkLst>
        <pc:spChg chg="mod">
          <ac:chgData name="Anuj Gaurave" userId="19e7f6dabc1fe4c4" providerId="LiveId" clId="{F83568CB-B341-40A8-B5BF-078BAEAFB346}" dt="2023-06-02T13:34:23.275" v="4" actId="1076"/>
          <ac:spMkLst>
            <pc:docMk/>
            <pc:sldMk cId="2352599926" sldId="266"/>
            <ac:spMk id="2" creationId="{9C56A025-A2E3-463B-9BA3-E2063BF051C2}"/>
          </ac:spMkLst>
        </pc:spChg>
        <pc:picChg chg="add mod">
          <ac:chgData name="Anuj Gaurave" userId="19e7f6dabc1fe4c4" providerId="LiveId" clId="{F83568CB-B341-40A8-B5BF-078BAEAFB346}" dt="2023-06-02T13:34:24.987" v="5" actId="1076"/>
          <ac:picMkLst>
            <pc:docMk/>
            <pc:sldMk cId="2352599926" sldId="266"/>
            <ac:picMk id="4" creationId="{C4F50BA1-CF27-D321-5111-46574C2AA222}"/>
          </ac:picMkLst>
        </pc:picChg>
      </pc:sldChg>
      <pc:sldChg chg="addSp modSp">
        <pc:chgData name="Anuj Gaurave" userId="19e7f6dabc1fe4c4" providerId="LiveId" clId="{F83568CB-B341-40A8-B5BF-078BAEAFB346}" dt="2023-06-02T12:45:38.979" v="1" actId="1076"/>
        <pc:sldMkLst>
          <pc:docMk/>
          <pc:sldMk cId="3266512045" sldId="267"/>
        </pc:sldMkLst>
        <pc:picChg chg="add mod">
          <ac:chgData name="Anuj Gaurave" userId="19e7f6dabc1fe4c4" providerId="LiveId" clId="{F83568CB-B341-40A8-B5BF-078BAEAFB346}" dt="2023-06-02T12:45:38.979" v="1" actId="1076"/>
          <ac:picMkLst>
            <pc:docMk/>
            <pc:sldMk cId="3266512045" sldId="267"/>
            <ac:picMk id="2050" creationId="{482EE816-70C8-89CF-9336-FDA7AF199019}"/>
          </ac:picMkLst>
        </pc:picChg>
      </pc:sldChg>
      <pc:sldChg chg="addSp modSp mod">
        <pc:chgData name="Anuj Gaurave" userId="19e7f6dabc1fe4c4" providerId="LiveId" clId="{F83568CB-B341-40A8-B5BF-078BAEAFB346}" dt="2023-06-02T13:34:31.871" v="8" actId="14100"/>
        <pc:sldMkLst>
          <pc:docMk/>
          <pc:sldMk cId="2818279134" sldId="268"/>
        </pc:sldMkLst>
        <pc:picChg chg="add mod">
          <ac:chgData name="Anuj Gaurave" userId="19e7f6dabc1fe4c4" providerId="LiveId" clId="{F83568CB-B341-40A8-B5BF-078BAEAFB346}" dt="2023-06-02T13:34:31.871" v="8" actId="14100"/>
          <ac:picMkLst>
            <pc:docMk/>
            <pc:sldMk cId="2818279134" sldId="268"/>
            <ac:picMk id="3" creationId="{1F77AD96-5673-015D-A9A2-0546E2428D60}"/>
          </ac:picMkLst>
        </pc:picChg>
      </pc:sldChg>
      <pc:sldChg chg="addSp modSp">
        <pc:chgData name="Anuj Gaurave" userId="19e7f6dabc1fe4c4" providerId="LiveId" clId="{F83568CB-B341-40A8-B5BF-078BAEAFB346}" dt="2023-06-02T13:34:40.557" v="14"/>
        <pc:sldMkLst>
          <pc:docMk/>
          <pc:sldMk cId="1996485500" sldId="269"/>
        </pc:sldMkLst>
        <pc:picChg chg="add mod">
          <ac:chgData name="Anuj Gaurave" userId="19e7f6dabc1fe4c4" providerId="LiveId" clId="{F83568CB-B341-40A8-B5BF-078BAEAFB346}" dt="2023-06-02T13:34:40.557" v="14"/>
          <ac:picMkLst>
            <pc:docMk/>
            <pc:sldMk cId="1996485500" sldId="269"/>
            <ac:picMk id="3" creationId="{3875AA82-B3EC-E317-8504-17190B3F1260}"/>
          </ac:picMkLst>
        </pc:picChg>
      </pc:sldChg>
      <pc:sldChg chg="addSp modSp new">
        <pc:chgData name="Anuj Gaurave" userId="19e7f6dabc1fe4c4" providerId="LiveId" clId="{F83568CB-B341-40A8-B5BF-078BAEAFB346}" dt="2023-06-02T13:34:44.578" v="15"/>
        <pc:sldMkLst>
          <pc:docMk/>
          <pc:sldMk cId="4226139356" sldId="270"/>
        </pc:sldMkLst>
        <pc:picChg chg="add mod">
          <ac:chgData name="Anuj Gaurave" userId="19e7f6dabc1fe4c4" providerId="LiveId" clId="{F83568CB-B341-40A8-B5BF-078BAEAFB346}" dt="2023-06-02T13:34:44.578" v="15"/>
          <ac:picMkLst>
            <pc:docMk/>
            <pc:sldMk cId="4226139356" sldId="270"/>
            <ac:picMk id="3" creationId="{F0405D9C-DF78-7191-24D5-3FADF2C8C6DB}"/>
          </ac:picMkLst>
        </pc:picChg>
      </pc:sldChg>
      <pc:sldChg chg="addSp modSp new">
        <pc:chgData name="Anuj Gaurave" userId="19e7f6dabc1fe4c4" providerId="LiveId" clId="{F83568CB-B341-40A8-B5BF-078BAEAFB346}" dt="2023-06-02T13:34:47.427" v="16"/>
        <pc:sldMkLst>
          <pc:docMk/>
          <pc:sldMk cId="988090977" sldId="271"/>
        </pc:sldMkLst>
        <pc:picChg chg="add mod">
          <ac:chgData name="Anuj Gaurave" userId="19e7f6dabc1fe4c4" providerId="LiveId" clId="{F83568CB-B341-40A8-B5BF-078BAEAFB346}" dt="2023-06-02T13:34:47.427" v="16"/>
          <ac:picMkLst>
            <pc:docMk/>
            <pc:sldMk cId="988090977" sldId="271"/>
            <ac:picMk id="3" creationId="{BC093E95-6A27-98A1-918F-C7B30CB1DC22}"/>
          </ac:picMkLst>
        </pc:picChg>
      </pc:sldChg>
      <pc:sldChg chg="addSp modSp new">
        <pc:chgData name="Anuj Gaurave" userId="19e7f6dabc1fe4c4" providerId="LiveId" clId="{F83568CB-B341-40A8-B5BF-078BAEAFB346}" dt="2023-06-02T13:34:49.995" v="17"/>
        <pc:sldMkLst>
          <pc:docMk/>
          <pc:sldMk cId="4071798054" sldId="272"/>
        </pc:sldMkLst>
        <pc:picChg chg="add mod">
          <ac:chgData name="Anuj Gaurave" userId="19e7f6dabc1fe4c4" providerId="LiveId" clId="{F83568CB-B341-40A8-B5BF-078BAEAFB346}" dt="2023-06-02T13:34:49.995" v="17"/>
          <ac:picMkLst>
            <pc:docMk/>
            <pc:sldMk cId="4071798054" sldId="272"/>
            <ac:picMk id="3" creationId="{A7F13960-0CDA-9FEC-3E72-D972DFF641E0}"/>
          </ac:picMkLst>
        </pc:picChg>
      </pc:sldChg>
      <pc:sldChg chg="addSp modSp new mod">
        <pc:chgData name="Anuj Gaurave" userId="19e7f6dabc1fe4c4" providerId="LiveId" clId="{F83568CB-B341-40A8-B5BF-078BAEAFB346}" dt="2023-06-02T13:34:59.398" v="21" actId="14100"/>
        <pc:sldMkLst>
          <pc:docMk/>
          <pc:sldMk cId="926120813" sldId="273"/>
        </pc:sldMkLst>
        <pc:picChg chg="add mod">
          <ac:chgData name="Anuj Gaurave" userId="19e7f6dabc1fe4c4" providerId="LiveId" clId="{F83568CB-B341-40A8-B5BF-078BAEAFB346}" dt="2023-06-02T13:34:59.398" v="21" actId="14100"/>
          <ac:picMkLst>
            <pc:docMk/>
            <pc:sldMk cId="926120813" sldId="273"/>
            <ac:picMk id="3" creationId="{3D19FF34-3A7C-0264-A1D4-CA186FD66641}"/>
          </ac:picMkLst>
        </pc:picChg>
      </pc:sldChg>
      <pc:sldChg chg="addSp modSp new">
        <pc:chgData name="Anuj Gaurave" userId="19e7f6dabc1fe4c4" providerId="LiveId" clId="{F83568CB-B341-40A8-B5BF-078BAEAFB346}" dt="2023-06-02T13:35:02.875" v="22"/>
        <pc:sldMkLst>
          <pc:docMk/>
          <pc:sldMk cId="1650543914" sldId="274"/>
        </pc:sldMkLst>
        <pc:picChg chg="add mod">
          <ac:chgData name="Anuj Gaurave" userId="19e7f6dabc1fe4c4" providerId="LiveId" clId="{F83568CB-B341-40A8-B5BF-078BAEAFB346}" dt="2023-06-02T13:35:02.875" v="22"/>
          <ac:picMkLst>
            <pc:docMk/>
            <pc:sldMk cId="1650543914" sldId="274"/>
            <ac:picMk id="3" creationId="{5BCC1454-5D5C-EBDC-38DB-0EA8186B844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73A1-1E9E-F76B-D1E7-CCA9DB05B4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C932CA-75C7-74AE-2D38-1FAECD0B5B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27D9D3-A5BB-DFBB-2022-8B8068FA8AA5}"/>
              </a:ext>
            </a:extLst>
          </p:cNvPr>
          <p:cNvSpPr>
            <a:spLocks noGrp="1"/>
          </p:cNvSpPr>
          <p:nvPr>
            <p:ph type="dt" sz="half" idx="10"/>
          </p:nvPr>
        </p:nvSpPr>
        <p:spPr/>
        <p:txBody>
          <a:bodyPr/>
          <a:lstStyle/>
          <a:p>
            <a:fld id="{02AC5A4F-E235-40B9-8345-B4CEC293D8F2}" type="datetimeFigureOut">
              <a:rPr lang="en-IN" smtClean="0"/>
              <a:t>02-06-2023</a:t>
            </a:fld>
            <a:endParaRPr lang="en-IN"/>
          </a:p>
        </p:txBody>
      </p:sp>
      <p:sp>
        <p:nvSpPr>
          <p:cNvPr id="5" name="Footer Placeholder 4">
            <a:extLst>
              <a:ext uri="{FF2B5EF4-FFF2-40B4-BE49-F238E27FC236}">
                <a16:creationId xmlns:a16="http://schemas.microsoft.com/office/drawing/2014/main" id="{499B9C8F-D434-F7CA-B813-47E149A6DD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B7DEEC-96D0-9DB2-AEF0-81836AFF58AC}"/>
              </a:ext>
            </a:extLst>
          </p:cNvPr>
          <p:cNvSpPr>
            <a:spLocks noGrp="1"/>
          </p:cNvSpPr>
          <p:nvPr>
            <p:ph type="sldNum" sz="quarter" idx="12"/>
          </p:nvPr>
        </p:nvSpPr>
        <p:spPr/>
        <p:txBody>
          <a:bodyPr/>
          <a:lstStyle/>
          <a:p>
            <a:fld id="{10447858-CF6B-4008-8CF5-921D71395695}" type="slidenum">
              <a:rPr lang="en-IN" smtClean="0"/>
              <a:t>‹#›</a:t>
            </a:fld>
            <a:endParaRPr lang="en-IN"/>
          </a:p>
        </p:txBody>
      </p:sp>
    </p:spTree>
    <p:extLst>
      <p:ext uri="{BB962C8B-B14F-4D97-AF65-F5344CB8AC3E}">
        <p14:creationId xmlns:p14="http://schemas.microsoft.com/office/powerpoint/2010/main" val="676713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C9C6-D63E-4931-363A-D797F71D72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7E1C0A-2D3E-F424-3936-894A6C2B29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16AEC6-84BF-0D22-86F1-3B27CA31EE19}"/>
              </a:ext>
            </a:extLst>
          </p:cNvPr>
          <p:cNvSpPr>
            <a:spLocks noGrp="1"/>
          </p:cNvSpPr>
          <p:nvPr>
            <p:ph type="dt" sz="half" idx="10"/>
          </p:nvPr>
        </p:nvSpPr>
        <p:spPr/>
        <p:txBody>
          <a:bodyPr/>
          <a:lstStyle/>
          <a:p>
            <a:fld id="{02AC5A4F-E235-40B9-8345-B4CEC293D8F2}" type="datetimeFigureOut">
              <a:rPr lang="en-IN" smtClean="0"/>
              <a:t>02-06-2023</a:t>
            </a:fld>
            <a:endParaRPr lang="en-IN"/>
          </a:p>
        </p:txBody>
      </p:sp>
      <p:sp>
        <p:nvSpPr>
          <p:cNvPr id="5" name="Footer Placeholder 4">
            <a:extLst>
              <a:ext uri="{FF2B5EF4-FFF2-40B4-BE49-F238E27FC236}">
                <a16:creationId xmlns:a16="http://schemas.microsoft.com/office/drawing/2014/main" id="{9E4393A2-0124-4E86-2DAF-FD75F4B7C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83B29A-BDF7-1F7A-4E66-15F8139AE7C4}"/>
              </a:ext>
            </a:extLst>
          </p:cNvPr>
          <p:cNvSpPr>
            <a:spLocks noGrp="1"/>
          </p:cNvSpPr>
          <p:nvPr>
            <p:ph type="sldNum" sz="quarter" idx="12"/>
          </p:nvPr>
        </p:nvSpPr>
        <p:spPr/>
        <p:txBody>
          <a:bodyPr/>
          <a:lstStyle/>
          <a:p>
            <a:fld id="{10447858-CF6B-4008-8CF5-921D71395695}" type="slidenum">
              <a:rPr lang="en-IN" smtClean="0"/>
              <a:t>‹#›</a:t>
            </a:fld>
            <a:endParaRPr lang="en-IN"/>
          </a:p>
        </p:txBody>
      </p:sp>
    </p:spTree>
    <p:extLst>
      <p:ext uri="{BB962C8B-B14F-4D97-AF65-F5344CB8AC3E}">
        <p14:creationId xmlns:p14="http://schemas.microsoft.com/office/powerpoint/2010/main" val="258841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1C75CA-82C1-2F48-AB8A-BB5AF23548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044E3C-15F4-0760-A4F0-CD49E64D5C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ED8798-F648-A506-F303-B267B76E6B09}"/>
              </a:ext>
            </a:extLst>
          </p:cNvPr>
          <p:cNvSpPr>
            <a:spLocks noGrp="1"/>
          </p:cNvSpPr>
          <p:nvPr>
            <p:ph type="dt" sz="half" idx="10"/>
          </p:nvPr>
        </p:nvSpPr>
        <p:spPr/>
        <p:txBody>
          <a:bodyPr/>
          <a:lstStyle/>
          <a:p>
            <a:fld id="{02AC5A4F-E235-40B9-8345-B4CEC293D8F2}" type="datetimeFigureOut">
              <a:rPr lang="en-IN" smtClean="0"/>
              <a:t>02-06-2023</a:t>
            </a:fld>
            <a:endParaRPr lang="en-IN"/>
          </a:p>
        </p:txBody>
      </p:sp>
      <p:sp>
        <p:nvSpPr>
          <p:cNvPr id="5" name="Footer Placeholder 4">
            <a:extLst>
              <a:ext uri="{FF2B5EF4-FFF2-40B4-BE49-F238E27FC236}">
                <a16:creationId xmlns:a16="http://schemas.microsoft.com/office/drawing/2014/main" id="{0CECA87F-C64A-9700-82B3-165E239945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8DA369-FE49-989E-FC14-CEE7BD5F4669}"/>
              </a:ext>
            </a:extLst>
          </p:cNvPr>
          <p:cNvSpPr>
            <a:spLocks noGrp="1"/>
          </p:cNvSpPr>
          <p:nvPr>
            <p:ph type="sldNum" sz="quarter" idx="12"/>
          </p:nvPr>
        </p:nvSpPr>
        <p:spPr/>
        <p:txBody>
          <a:bodyPr/>
          <a:lstStyle/>
          <a:p>
            <a:fld id="{10447858-CF6B-4008-8CF5-921D71395695}" type="slidenum">
              <a:rPr lang="en-IN" smtClean="0"/>
              <a:t>‹#›</a:t>
            </a:fld>
            <a:endParaRPr lang="en-IN"/>
          </a:p>
        </p:txBody>
      </p:sp>
    </p:spTree>
    <p:extLst>
      <p:ext uri="{BB962C8B-B14F-4D97-AF65-F5344CB8AC3E}">
        <p14:creationId xmlns:p14="http://schemas.microsoft.com/office/powerpoint/2010/main" val="1405435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506BE-B2A2-705B-1460-CDE0FF1044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85031E-BADC-82FF-B55F-B606C76C93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692163-8CBB-6221-72ED-05AFCE73F7DD}"/>
              </a:ext>
            </a:extLst>
          </p:cNvPr>
          <p:cNvSpPr>
            <a:spLocks noGrp="1"/>
          </p:cNvSpPr>
          <p:nvPr>
            <p:ph type="dt" sz="half" idx="10"/>
          </p:nvPr>
        </p:nvSpPr>
        <p:spPr/>
        <p:txBody>
          <a:bodyPr/>
          <a:lstStyle/>
          <a:p>
            <a:fld id="{02AC5A4F-E235-40B9-8345-B4CEC293D8F2}" type="datetimeFigureOut">
              <a:rPr lang="en-IN" smtClean="0"/>
              <a:t>02-06-2023</a:t>
            </a:fld>
            <a:endParaRPr lang="en-IN"/>
          </a:p>
        </p:txBody>
      </p:sp>
      <p:sp>
        <p:nvSpPr>
          <p:cNvPr id="5" name="Footer Placeholder 4">
            <a:extLst>
              <a:ext uri="{FF2B5EF4-FFF2-40B4-BE49-F238E27FC236}">
                <a16:creationId xmlns:a16="http://schemas.microsoft.com/office/drawing/2014/main" id="{94F32AE0-8ED2-F61A-223E-DF5E5D1716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4DBE8-5E14-CAF8-05C5-E82881CDD2DF}"/>
              </a:ext>
            </a:extLst>
          </p:cNvPr>
          <p:cNvSpPr>
            <a:spLocks noGrp="1"/>
          </p:cNvSpPr>
          <p:nvPr>
            <p:ph type="sldNum" sz="quarter" idx="12"/>
          </p:nvPr>
        </p:nvSpPr>
        <p:spPr/>
        <p:txBody>
          <a:bodyPr/>
          <a:lstStyle/>
          <a:p>
            <a:fld id="{10447858-CF6B-4008-8CF5-921D71395695}" type="slidenum">
              <a:rPr lang="en-IN" smtClean="0"/>
              <a:t>‹#›</a:t>
            </a:fld>
            <a:endParaRPr lang="en-IN"/>
          </a:p>
        </p:txBody>
      </p:sp>
    </p:spTree>
    <p:extLst>
      <p:ext uri="{BB962C8B-B14F-4D97-AF65-F5344CB8AC3E}">
        <p14:creationId xmlns:p14="http://schemas.microsoft.com/office/powerpoint/2010/main" val="177593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3B841-4043-09E6-AD3D-E2D73DC5C4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C87C25-34DC-EB02-BC47-D7D8076D12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7CF05E-0BEC-5CAB-E100-3FF13E3196BF}"/>
              </a:ext>
            </a:extLst>
          </p:cNvPr>
          <p:cNvSpPr>
            <a:spLocks noGrp="1"/>
          </p:cNvSpPr>
          <p:nvPr>
            <p:ph type="dt" sz="half" idx="10"/>
          </p:nvPr>
        </p:nvSpPr>
        <p:spPr/>
        <p:txBody>
          <a:bodyPr/>
          <a:lstStyle/>
          <a:p>
            <a:fld id="{02AC5A4F-E235-40B9-8345-B4CEC293D8F2}" type="datetimeFigureOut">
              <a:rPr lang="en-IN" smtClean="0"/>
              <a:t>02-06-2023</a:t>
            </a:fld>
            <a:endParaRPr lang="en-IN"/>
          </a:p>
        </p:txBody>
      </p:sp>
      <p:sp>
        <p:nvSpPr>
          <p:cNvPr id="5" name="Footer Placeholder 4">
            <a:extLst>
              <a:ext uri="{FF2B5EF4-FFF2-40B4-BE49-F238E27FC236}">
                <a16:creationId xmlns:a16="http://schemas.microsoft.com/office/drawing/2014/main" id="{152D07B5-8123-D5DB-D30B-8A9E2A819E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CE5C92-380F-7C12-C35B-9E37556F3218}"/>
              </a:ext>
            </a:extLst>
          </p:cNvPr>
          <p:cNvSpPr>
            <a:spLocks noGrp="1"/>
          </p:cNvSpPr>
          <p:nvPr>
            <p:ph type="sldNum" sz="quarter" idx="12"/>
          </p:nvPr>
        </p:nvSpPr>
        <p:spPr/>
        <p:txBody>
          <a:bodyPr/>
          <a:lstStyle/>
          <a:p>
            <a:fld id="{10447858-CF6B-4008-8CF5-921D71395695}" type="slidenum">
              <a:rPr lang="en-IN" smtClean="0"/>
              <a:t>‹#›</a:t>
            </a:fld>
            <a:endParaRPr lang="en-IN"/>
          </a:p>
        </p:txBody>
      </p:sp>
    </p:spTree>
    <p:extLst>
      <p:ext uri="{BB962C8B-B14F-4D97-AF65-F5344CB8AC3E}">
        <p14:creationId xmlns:p14="http://schemas.microsoft.com/office/powerpoint/2010/main" val="154468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1DD6B-709C-4C2F-429A-178FF979A8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F9C7F8-D86F-B2C9-CDDF-C070E4C951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37D2DB-D3E4-40DD-4664-275D8E4832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237B87-A709-D71C-FEDD-79E176B27733}"/>
              </a:ext>
            </a:extLst>
          </p:cNvPr>
          <p:cNvSpPr>
            <a:spLocks noGrp="1"/>
          </p:cNvSpPr>
          <p:nvPr>
            <p:ph type="dt" sz="half" idx="10"/>
          </p:nvPr>
        </p:nvSpPr>
        <p:spPr/>
        <p:txBody>
          <a:bodyPr/>
          <a:lstStyle/>
          <a:p>
            <a:fld id="{02AC5A4F-E235-40B9-8345-B4CEC293D8F2}" type="datetimeFigureOut">
              <a:rPr lang="en-IN" smtClean="0"/>
              <a:t>02-06-2023</a:t>
            </a:fld>
            <a:endParaRPr lang="en-IN"/>
          </a:p>
        </p:txBody>
      </p:sp>
      <p:sp>
        <p:nvSpPr>
          <p:cNvPr id="6" name="Footer Placeholder 5">
            <a:extLst>
              <a:ext uri="{FF2B5EF4-FFF2-40B4-BE49-F238E27FC236}">
                <a16:creationId xmlns:a16="http://schemas.microsoft.com/office/drawing/2014/main" id="{E4EDE40B-2B96-D90D-79FC-198F2EC6A5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E39CC0-1075-5DA5-1AE8-013370BDE4BC}"/>
              </a:ext>
            </a:extLst>
          </p:cNvPr>
          <p:cNvSpPr>
            <a:spLocks noGrp="1"/>
          </p:cNvSpPr>
          <p:nvPr>
            <p:ph type="sldNum" sz="quarter" idx="12"/>
          </p:nvPr>
        </p:nvSpPr>
        <p:spPr/>
        <p:txBody>
          <a:bodyPr/>
          <a:lstStyle/>
          <a:p>
            <a:fld id="{10447858-CF6B-4008-8CF5-921D71395695}" type="slidenum">
              <a:rPr lang="en-IN" smtClean="0"/>
              <a:t>‹#›</a:t>
            </a:fld>
            <a:endParaRPr lang="en-IN"/>
          </a:p>
        </p:txBody>
      </p:sp>
    </p:spTree>
    <p:extLst>
      <p:ext uri="{BB962C8B-B14F-4D97-AF65-F5344CB8AC3E}">
        <p14:creationId xmlns:p14="http://schemas.microsoft.com/office/powerpoint/2010/main" val="3084699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03F5B-B018-AD7B-093F-5FBC69FFE8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4BD527-F4F0-5666-5448-F5B5F7F8D7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B47EE6-78A2-59CF-6AD3-F540C25A3A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EDD1F1-844E-6E72-CF3A-1E7747C02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9E6EFC-E41B-F1CD-2F34-71212427BF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3AB529-414A-6B9A-391B-F246B00CEF24}"/>
              </a:ext>
            </a:extLst>
          </p:cNvPr>
          <p:cNvSpPr>
            <a:spLocks noGrp="1"/>
          </p:cNvSpPr>
          <p:nvPr>
            <p:ph type="dt" sz="half" idx="10"/>
          </p:nvPr>
        </p:nvSpPr>
        <p:spPr/>
        <p:txBody>
          <a:bodyPr/>
          <a:lstStyle/>
          <a:p>
            <a:fld id="{02AC5A4F-E235-40B9-8345-B4CEC293D8F2}" type="datetimeFigureOut">
              <a:rPr lang="en-IN" smtClean="0"/>
              <a:t>02-06-2023</a:t>
            </a:fld>
            <a:endParaRPr lang="en-IN"/>
          </a:p>
        </p:txBody>
      </p:sp>
      <p:sp>
        <p:nvSpPr>
          <p:cNvPr id="8" name="Footer Placeholder 7">
            <a:extLst>
              <a:ext uri="{FF2B5EF4-FFF2-40B4-BE49-F238E27FC236}">
                <a16:creationId xmlns:a16="http://schemas.microsoft.com/office/drawing/2014/main" id="{9ED8D42E-EF1F-A663-7794-22C7D9037C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DF7889-1A44-7925-2770-9A9B1FF44262}"/>
              </a:ext>
            </a:extLst>
          </p:cNvPr>
          <p:cNvSpPr>
            <a:spLocks noGrp="1"/>
          </p:cNvSpPr>
          <p:nvPr>
            <p:ph type="sldNum" sz="quarter" idx="12"/>
          </p:nvPr>
        </p:nvSpPr>
        <p:spPr/>
        <p:txBody>
          <a:bodyPr/>
          <a:lstStyle/>
          <a:p>
            <a:fld id="{10447858-CF6B-4008-8CF5-921D71395695}" type="slidenum">
              <a:rPr lang="en-IN" smtClean="0"/>
              <a:t>‹#›</a:t>
            </a:fld>
            <a:endParaRPr lang="en-IN"/>
          </a:p>
        </p:txBody>
      </p:sp>
    </p:spTree>
    <p:extLst>
      <p:ext uri="{BB962C8B-B14F-4D97-AF65-F5344CB8AC3E}">
        <p14:creationId xmlns:p14="http://schemas.microsoft.com/office/powerpoint/2010/main" val="598777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CD2B-B3A7-B94D-9D2E-8409C11CC9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F26503-95AC-70CD-981D-3B2215634CC2}"/>
              </a:ext>
            </a:extLst>
          </p:cNvPr>
          <p:cNvSpPr>
            <a:spLocks noGrp="1"/>
          </p:cNvSpPr>
          <p:nvPr>
            <p:ph type="dt" sz="half" idx="10"/>
          </p:nvPr>
        </p:nvSpPr>
        <p:spPr/>
        <p:txBody>
          <a:bodyPr/>
          <a:lstStyle/>
          <a:p>
            <a:fld id="{02AC5A4F-E235-40B9-8345-B4CEC293D8F2}" type="datetimeFigureOut">
              <a:rPr lang="en-IN" smtClean="0"/>
              <a:t>02-06-2023</a:t>
            </a:fld>
            <a:endParaRPr lang="en-IN"/>
          </a:p>
        </p:txBody>
      </p:sp>
      <p:sp>
        <p:nvSpPr>
          <p:cNvPr id="4" name="Footer Placeholder 3">
            <a:extLst>
              <a:ext uri="{FF2B5EF4-FFF2-40B4-BE49-F238E27FC236}">
                <a16:creationId xmlns:a16="http://schemas.microsoft.com/office/drawing/2014/main" id="{821BB2BE-247D-F4AF-62D4-848497A646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A058DF-ADE7-F5EE-DD9B-E6228C0DE10D}"/>
              </a:ext>
            </a:extLst>
          </p:cNvPr>
          <p:cNvSpPr>
            <a:spLocks noGrp="1"/>
          </p:cNvSpPr>
          <p:nvPr>
            <p:ph type="sldNum" sz="quarter" idx="12"/>
          </p:nvPr>
        </p:nvSpPr>
        <p:spPr/>
        <p:txBody>
          <a:bodyPr/>
          <a:lstStyle/>
          <a:p>
            <a:fld id="{10447858-CF6B-4008-8CF5-921D71395695}" type="slidenum">
              <a:rPr lang="en-IN" smtClean="0"/>
              <a:t>‹#›</a:t>
            </a:fld>
            <a:endParaRPr lang="en-IN"/>
          </a:p>
        </p:txBody>
      </p:sp>
    </p:spTree>
    <p:extLst>
      <p:ext uri="{BB962C8B-B14F-4D97-AF65-F5344CB8AC3E}">
        <p14:creationId xmlns:p14="http://schemas.microsoft.com/office/powerpoint/2010/main" val="411747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B61881-7E47-64D7-E961-E19F2FFD9C84}"/>
              </a:ext>
            </a:extLst>
          </p:cNvPr>
          <p:cNvSpPr>
            <a:spLocks noGrp="1"/>
          </p:cNvSpPr>
          <p:nvPr>
            <p:ph type="dt" sz="half" idx="10"/>
          </p:nvPr>
        </p:nvSpPr>
        <p:spPr/>
        <p:txBody>
          <a:bodyPr/>
          <a:lstStyle/>
          <a:p>
            <a:fld id="{02AC5A4F-E235-40B9-8345-B4CEC293D8F2}" type="datetimeFigureOut">
              <a:rPr lang="en-IN" smtClean="0"/>
              <a:t>02-06-2023</a:t>
            </a:fld>
            <a:endParaRPr lang="en-IN"/>
          </a:p>
        </p:txBody>
      </p:sp>
      <p:sp>
        <p:nvSpPr>
          <p:cNvPr id="3" name="Footer Placeholder 2">
            <a:extLst>
              <a:ext uri="{FF2B5EF4-FFF2-40B4-BE49-F238E27FC236}">
                <a16:creationId xmlns:a16="http://schemas.microsoft.com/office/drawing/2014/main" id="{66186B59-701B-1AA2-EEE9-CDDF27F4B3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B6A013-E34C-FC7C-D4D6-84937D5AA431}"/>
              </a:ext>
            </a:extLst>
          </p:cNvPr>
          <p:cNvSpPr>
            <a:spLocks noGrp="1"/>
          </p:cNvSpPr>
          <p:nvPr>
            <p:ph type="sldNum" sz="quarter" idx="12"/>
          </p:nvPr>
        </p:nvSpPr>
        <p:spPr/>
        <p:txBody>
          <a:bodyPr/>
          <a:lstStyle/>
          <a:p>
            <a:fld id="{10447858-CF6B-4008-8CF5-921D71395695}" type="slidenum">
              <a:rPr lang="en-IN" smtClean="0"/>
              <a:t>‹#›</a:t>
            </a:fld>
            <a:endParaRPr lang="en-IN"/>
          </a:p>
        </p:txBody>
      </p:sp>
    </p:spTree>
    <p:extLst>
      <p:ext uri="{BB962C8B-B14F-4D97-AF65-F5344CB8AC3E}">
        <p14:creationId xmlns:p14="http://schemas.microsoft.com/office/powerpoint/2010/main" val="2394788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3C22-2F47-F68E-D9AA-3A0059ED25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DB2FEA-8F52-0814-BED8-FAE652A066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6AC723-39B5-32F0-4DB3-18C89E9F2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694744-723C-4DF6-9CE4-763C76523E29}"/>
              </a:ext>
            </a:extLst>
          </p:cNvPr>
          <p:cNvSpPr>
            <a:spLocks noGrp="1"/>
          </p:cNvSpPr>
          <p:nvPr>
            <p:ph type="dt" sz="half" idx="10"/>
          </p:nvPr>
        </p:nvSpPr>
        <p:spPr/>
        <p:txBody>
          <a:bodyPr/>
          <a:lstStyle/>
          <a:p>
            <a:fld id="{02AC5A4F-E235-40B9-8345-B4CEC293D8F2}" type="datetimeFigureOut">
              <a:rPr lang="en-IN" smtClean="0"/>
              <a:t>02-06-2023</a:t>
            </a:fld>
            <a:endParaRPr lang="en-IN"/>
          </a:p>
        </p:txBody>
      </p:sp>
      <p:sp>
        <p:nvSpPr>
          <p:cNvPr id="6" name="Footer Placeholder 5">
            <a:extLst>
              <a:ext uri="{FF2B5EF4-FFF2-40B4-BE49-F238E27FC236}">
                <a16:creationId xmlns:a16="http://schemas.microsoft.com/office/drawing/2014/main" id="{A850A1E2-ADFD-26BA-DEAD-B538D18322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994AB6-3FFC-2564-329A-4CD1F8309F40}"/>
              </a:ext>
            </a:extLst>
          </p:cNvPr>
          <p:cNvSpPr>
            <a:spLocks noGrp="1"/>
          </p:cNvSpPr>
          <p:nvPr>
            <p:ph type="sldNum" sz="quarter" idx="12"/>
          </p:nvPr>
        </p:nvSpPr>
        <p:spPr/>
        <p:txBody>
          <a:bodyPr/>
          <a:lstStyle/>
          <a:p>
            <a:fld id="{10447858-CF6B-4008-8CF5-921D71395695}" type="slidenum">
              <a:rPr lang="en-IN" smtClean="0"/>
              <a:t>‹#›</a:t>
            </a:fld>
            <a:endParaRPr lang="en-IN"/>
          </a:p>
        </p:txBody>
      </p:sp>
    </p:spTree>
    <p:extLst>
      <p:ext uri="{BB962C8B-B14F-4D97-AF65-F5344CB8AC3E}">
        <p14:creationId xmlns:p14="http://schemas.microsoft.com/office/powerpoint/2010/main" val="117294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A13D-B945-6153-6D1E-25D4422CED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04F651-8FA9-5D3B-BF32-81A55D0102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92676E-AF05-3674-EB65-9913968EB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13C065-4EA9-DA47-8F58-0AB6149DDC6C}"/>
              </a:ext>
            </a:extLst>
          </p:cNvPr>
          <p:cNvSpPr>
            <a:spLocks noGrp="1"/>
          </p:cNvSpPr>
          <p:nvPr>
            <p:ph type="dt" sz="half" idx="10"/>
          </p:nvPr>
        </p:nvSpPr>
        <p:spPr/>
        <p:txBody>
          <a:bodyPr/>
          <a:lstStyle/>
          <a:p>
            <a:fld id="{02AC5A4F-E235-40B9-8345-B4CEC293D8F2}" type="datetimeFigureOut">
              <a:rPr lang="en-IN" smtClean="0"/>
              <a:t>02-06-2023</a:t>
            </a:fld>
            <a:endParaRPr lang="en-IN"/>
          </a:p>
        </p:txBody>
      </p:sp>
      <p:sp>
        <p:nvSpPr>
          <p:cNvPr id="6" name="Footer Placeholder 5">
            <a:extLst>
              <a:ext uri="{FF2B5EF4-FFF2-40B4-BE49-F238E27FC236}">
                <a16:creationId xmlns:a16="http://schemas.microsoft.com/office/drawing/2014/main" id="{7A29866B-A679-645B-CD46-563F697BA5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BC99C1-8835-C6EE-E58F-25532E8C343E}"/>
              </a:ext>
            </a:extLst>
          </p:cNvPr>
          <p:cNvSpPr>
            <a:spLocks noGrp="1"/>
          </p:cNvSpPr>
          <p:nvPr>
            <p:ph type="sldNum" sz="quarter" idx="12"/>
          </p:nvPr>
        </p:nvSpPr>
        <p:spPr/>
        <p:txBody>
          <a:bodyPr/>
          <a:lstStyle/>
          <a:p>
            <a:fld id="{10447858-CF6B-4008-8CF5-921D71395695}" type="slidenum">
              <a:rPr lang="en-IN" smtClean="0"/>
              <a:t>‹#›</a:t>
            </a:fld>
            <a:endParaRPr lang="en-IN"/>
          </a:p>
        </p:txBody>
      </p:sp>
    </p:spTree>
    <p:extLst>
      <p:ext uri="{BB962C8B-B14F-4D97-AF65-F5344CB8AC3E}">
        <p14:creationId xmlns:p14="http://schemas.microsoft.com/office/powerpoint/2010/main" val="384383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50E790-7374-51ED-09B7-67FE98810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350F72-8686-D89A-3528-32A15F47DD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A099A6-0944-6BBD-7862-0EB69743AC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5A4F-E235-40B9-8345-B4CEC293D8F2}" type="datetimeFigureOut">
              <a:rPr lang="en-IN" smtClean="0"/>
              <a:t>02-06-2023</a:t>
            </a:fld>
            <a:endParaRPr lang="en-IN"/>
          </a:p>
        </p:txBody>
      </p:sp>
      <p:sp>
        <p:nvSpPr>
          <p:cNvPr id="5" name="Footer Placeholder 4">
            <a:extLst>
              <a:ext uri="{FF2B5EF4-FFF2-40B4-BE49-F238E27FC236}">
                <a16:creationId xmlns:a16="http://schemas.microsoft.com/office/drawing/2014/main" id="{6B230B77-A3A5-205B-B213-8D879298ED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F8D180-6F01-46D2-6E0C-1E7894B30E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47858-CF6B-4008-8CF5-921D71395695}" type="slidenum">
              <a:rPr lang="en-IN" smtClean="0"/>
              <a:t>‹#›</a:t>
            </a:fld>
            <a:endParaRPr lang="en-IN"/>
          </a:p>
        </p:txBody>
      </p:sp>
    </p:spTree>
    <p:extLst>
      <p:ext uri="{BB962C8B-B14F-4D97-AF65-F5344CB8AC3E}">
        <p14:creationId xmlns:p14="http://schemas.microsoft.com/office/powerpoint/2010/main" val="1084630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E48E77-99C6-67F1-25B2-5B668ACDC0B3}"/>
              </a:ext>
            </a:extLst>
          </p:cNvPr>
          <p:cNvSpPr txBox="1"/>
          <p:nvPr/>
        </p:nvSpPr>
        <p:spPr>
          <a:xfrm>
            <a:off x="3639671" y="80683"/>
            <a:ext cx="4912658" cy="1815882"/>
          </a:xfrm>
          <a:prstGeom prst="rect">
            <a:avLst/>
          </a:prstGeom>
          <a:noFill/>
        </p:spPr>
        <p:txBody>
          <a:bodyPr wrap="square" rtlCol="0">
            <a:spAutoFit/>
          </a:bodyPr>
          <a:lstStyle/>
          <a:p>
            <a:pPr algn="ctr"/>
            <a:r>
              <a:rPr lang="en-IN" sz="2800" b="1"/>
              <a:t>A</a:t>
            </a:r>
          </a:p>
          <a:p>
            <a:pPr algn="ctr"/>
            <a:r>
              <a:rPr lang="en-IN" sz="2800" b="1"/>
              <a:t>MINOR PROJECT</a:t>
            </a:r>
          </a:p>
          <a:p>
            <a:pPr algn="ctr"/>
            <a:r>
              <a:rPr lang="en-IN" sz="2800" b="1"/>
              <a:t>ON</a:t>
            </a:r>
          </a:p>
          <a:p>
            <a:pPr algn="ctr"/>
            <a:r>
              <a:rPr lang="en-IN" sz="2800" b="1"/>
              <a:t>KUBERNETES DEPLOYMENT</a:t>
            </a:r>
          </a:p>
        </p:txBody>
      </p:sp>
      <p:pic>
        <p:nvPicPr>
          <p:cNvPr id="4" name="Picture 3">
            <a:extLst>
              <a:ext uri="{FF2B5EF4-FFF2-40B4-BE49-F238E27FC236}">
                <a16:creationId xmlns:a16="http://schemas.microsoft.com/office/drawing/2014/main" id="{F68182A5-4CAE-D88C-0011-4A96E48F9657}"/>
              </a:ext>
            </a:extLst>
          </p:cNvPr>
          <p:cNvPicPr>
            <a:picLocks noChangeAspect="1"/>
          </p:cNvPicPr>
          <p:nvPr/>
        </p:nvPicPr>
        <p:blipFill>
          <a:blip r:embed="rId2"/>
          <a:stretch>
            <a:fillRect/>
          </a:stretch>
        </p:blipFill>
        <p:spPr>
          <a:xfrm>
            <a:off x="3226173" y="2046723"/>
            <a:ext cx="5739653" cy="2619038"/>
          </a:xfrm>
          <a:prstGeom prst="rect">
            <a:avLst/>
          </a:prstGeom>
        </p:spPr>
      </p:pic>
      <p:sp>
        <p:nvSpPr>
          <p:cNvPr id="5" name="TextBox 4">
            <a:extLst>
              <a:ext uri="{FF2B5EF4-FFF2-40B4-BE49-F238E27FC236}">
                <a16:creationId xmlns:a16="http://schemas.microsoft.com/office/drawing/2014/main" id="{4B7BF37A-D0B6-0547-00A5-B7421166471A}"/>
              </a:ext>
            </a:extLst>
          </p:cNvPr>
          <p:cNvSpPr txBox="1"/>
          <p:nvPr/>
        </p:nvSpPr>
        <p:spPr>
          <a:xfrm>
            <a:off x="394447" y="5029200"/>
            <a:ext cx="4545106" cy="954107"/>
          </a:xfrm>
          <a:prstGeom prst="rect">
            <a:avLst/>
          </a:prstGeom>
          <a:noFill/>
        </p:spPr>
        <p:txBody>
          <a:bodyPr wrap="square" rtlCol="0">
            <a:spAutoFit/>
          </a:bodyPr>
          <a:lstStyle/>
          <a:p>
            <a:r>
              <a:rPr lang="en-IN" sz="2800" b="1"/>
              <a:t>SUBMIT BY :-</a:t>
            </a:r>
          </a:p>
          <a:p>
            <a:r>
              <a:rPr lang="en-IN" sz="2800" b="1"/>
              <a:t>RINKU SHARMA</a:t>
            </a:r>
          </a:p>
        </p:txBody>
      </p:sp>
      <p:sp>
        <p:nvSpPr>
          <p:cNvPr id="6" name="TextBox 5">
            <a:extLst>
              <a:ext uri="{FF2B5EF4-FFF2-40B4-BE49-F238E27FC236}">
                <a16:creationId xmlns:a16="http://schemas.microsoft.com/office/drawing/2014/main" id="{4F7CAF03-1EC3-29EC-D998-CA7B77AA4734}"/>
              </a:ext>
            </a:extLst>
          </p:cNvPr>
          <p:cNvSpPr txBox="1"/>
          <p:nvPr/>
        </p:nvSpPr>
        <p:spPr>
          <a:xfrm>
            <a:off x="8337176" y="5029200"/>
            <a:ext cx="2931459" cy="954107"/>
          </a:xfrm>
          <a:prstGeom prst="rect">
            <a:avLst/>
          </a:prstGeom>
          <a:noFill/>
        </p:spPr>
        <p:txBody>
          <a:bodyPr wrap="square" rtlCol="0">
            <a:spAutoFit/>
          </a:bodyPr>
          <a:lstStyle/>
          <a:p>
            <a:r>
              <a:rPr lang="en-IN" sz="2800" b="1"/>
              <a:t>SUBMIT TO :-</a:t>
            </a:r>
          </a:p>
          <a:p>
            <a:r>
              <a:rPr lang="en-IN" sz="2800" b="1"/>
              <a:t>ASHISH MITTAL</a:t>
            </a:r>
          </a:p>
        </p:txBody>
      </p:sp>
    </p:spTree>
    <p:extLst>
      <p:ext uri="{BB962C8B-B14F-4D97-AF65-F5344CB8AC3E}">
        <p14:creationId xmlns:p14="http://schemas.microsoft.com/office/powerpoint/2010/main" val="2795744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56A025-A2E3-463B-9BA3-E2063BF051C2}"/>
              </a:ext>
            </a:extLst>
          </p:cNvPr>
          <p:cNvSpPr txBox="1"/>
          <p:nvPr/>
        </p:nvSpPr>
        <p:spPr>
          <a:xfrm>
            <a:off x="397278" y="0"/>
            <a:ext cx="6194612" cy="707886"/>
          </a:xfrm>
          <a:prstGeom prst="rect">
            <a:avLst/>
          </a:prstGeom>
          <a:noFill/>
        </p:spPr>
        <p:txBody>
          <a:bodyPr wrap="square" rtlCol="0">
            <a:spAutoFit/>
          </a:bodyPr>
          <a:lstStyle/>
          <a:p>
            <a:r>
              <a:rPr lang="en-IN" sz="4000" b="1"/>
              <a:t>Hands on practice</a:t>
            </a:r>
          </a:p>
        </p:txBody>
      </p:sp>
      <p:pic>
        <p:nvPicPr>
          <p:cNvPr id="4" name="Picture 3">
            <a:extLst>
              <a:ext uri="{FF2B5EF4-FFF2-40B4-BE49-F238E27FC236}">
                <a16:creationId xmlns:a16="http://schemas.microsoft.com/office/drawing/2014/main" id="{C4F50BA1-CF27-D321-5111-46574C2AA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278" y="852389"/>
            <a:ext cx="9281964" cy="5730737"/>
          </a:xfrm>
          <a:prstGeom prst="rect">
            <a:avLst/>
          </a:prstGeom>
        </p:spPr>
      </p:pic>
    </p:spTree>
    <p:extLst>
      <p:ext uri="{BB962C8B-B14F-4D97-AF65-F5344CB8AC3E}">
        <p14:creationId xmlns:p14="http://schemas.microsoft.com/office/powerpoint/2010/main" val="2352599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77AD96-5673-015D-A9A2-0546E2428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18279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75AA82-B3EC-E317-8504-17190B3F1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96485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405D9C-DF78-7191-24D5-3FADF2C8C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26139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093E95-6A27-98A1-918F-C7B30CB1D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88090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F13960-0CDA-9FEC-3E72-D972DFF64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71798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19FF34-3A7C-0264-A1D4-CA186FD66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5"/>
            <a:ext cx="10411326" cy="4034495"/>
          </a:xfrm>
          <a:prstGeom prst="rect">
            <a:avLst/>
          </a:prstGeom>
        </p:spPr>
      </p:pic>
    </p:spTree>
    <p:extLst>
      <p:ext uri="{BB962C8B-B14F-4D97-AF65-F5344CB8AC3E}">
        <p14:creationId xmlns:p14="http://schemas.microsoft.com/office/powerpoint/2010/main" val="926120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CC1454-5D5C-EBDC-38DB-0EA8186B8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50543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appy National Thank You Day! - Inventionland">
            <a:extLst>
              <a:ext uri="{FF2B5EF4-FFF2-40B4-BE49-F238E27FC236}">
                <a16:creationId xmlns:a16="http://schemas.microsoft.com/office/drawing/2014/main" id="{482EE816-70C8-89CF-9336-FDA7AF199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494" y="1484219"/>
            <a:ext cx="76200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512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F3195D-4CBD-51B4-D239-086D9B591B1F}"/>
              </a:ext>
            </a:extLst>
          </p:cNvPr>
          <p:cNvSpPr txBox="1"/>
          <p:nvPr/>
        </p:nvSpPr>
        <p:spPr>
          <a:xfrm>
            <a:off x="592614" y="1412648"/>
            <a:ext cx="8951495" cy="2677656"/>
          </a:xfrm>
          <a:prstGeom prst="rect">
            <a:avLst/>
          </a:prstGeom>
          <a:noFill/>
        </p:spPr>
        <p:txBody>
          <a:bodyPr wrap="square" rtlCol="0">
            <a:spAutoFit/>
          </a:bodyPr>
          <a:lstStyle/>
          <a:p>
            <a:pPr marL="342900" indent="-342900">
              <a:buFont typeface="+mj-lt"/>
              <a:buAutoNum type="arabicPeriod"/>
            </a:pPr>
            <a:r>
              <a:rPr lang="en-IN" sz="2800"/>
              <a:t>Introduction to Kubernetes deployment</a:t>
            </a:r>
          </a:p>
          <a:p>
            <a:pPr marL="342900" indent="-342900">
              <a:buFont typeface="+mj-lt"/>
              <a:buAutoNum type="arabicPeriod"/>
            </a:pPr>
            <a:r>
              <a:rPr lang="en-IN" sz="2800"/>
              <a:t>Key concept of Kubernetes deployment</a:t>
            </a:r>
          </a:p>
          <a:p>
            <a:pPr marL="342900" indent="-342900">
              <a:buFont typeface="+mj-lt"/>
              <a:buAutoNum type="arabicPeriod"/>
            </a:pPr>
            <a:r>
              <a:rPr lang="en-IN" sz="2800"/>
              <a:t>Kubernetes deployment process</a:t>
            </a:r>
          </a:p>
          <a:p>
            <a:pPr marL="342900" indent="-342900">
              <a:buFont typeface="+mj-lt"/>
              <a:buAutoNum type="arabicPeriod"/>
            </a:pPr>
            <a:r>
              <a:rPr lang="en-IN" sz="2800"/>
              <a:t>Managing Kubernetes deployment</a:t>
            </a:r>
          </a:p>
          <a:p>
            <a:pPr marL="342900" indent="-342900">
              <a:buFont typeface="+mj-lt"/>
              <a:buAutoNum type="arabicPeriod"/>
            </a:pPr>
            <a:r>
              <a:rPr lang="en-IN" sz="2800"/>
              <a:t>Scaling and autoscaling with Kubernetes deployment</a:t>
            </a:r>
          </a:p>
          <a:p>
            <a:pPr marL="342900" indent="-342900">
              <a:buFont typeface="+mj-lt"/>
              <a:buAutoNum type="arabicPeriod"/>
            </a:pPr>
            <a:r>
              <a:rPr lang="en-IN" sz="2800"/>
              <a:t>Hands on practice</a:t>
            </a:r>
          </a:p>
        </p:txBody>
      </p:sp>
      <p:sp>
        <p:nvSpPr>
          <p:cNvPr id="3" name="TextBox 2">
            <a:extLst>
              <a:ext uri="{FF2B5EF4-FFF2-40B4-BE49-F238E27FC236}">
                <a16:creationId xmlns:a16="http://schemas.microsoft.com/office/drawing/2014/main" id="{B566FD42-A285-9927-8200-9BD5ED38A544}"/>
              </a:ext>
            </a:extLst>
          </p:cNvPr>
          <p:cNvSpPr txBox="1"/>
          <p:nvPr/>
        </p:nvSpPr>
        <p:spPr>
          <a:xfrm>
            <a:off x="592614" y="546847"/>
            <a:ext cx="5997388" cy="707886"/>
          </a:xfrm>
          <a:prstGeom prst="rect">
            <a:avLst/>
          </a:prstGeom>
          <a:noFill/>
        </p:spPr>
        <p:txBody>
          <a:bodyPr wrap="square" rtlCol="0">
            <a:spAutoFit/>
          </a:bodyPr>
          <a:lstStyle/>
          <a:p>
            <a:r>
              <a:rPr lang="en-IN" sz="4000" b="1"/>
              <a:t>TABLE OF CONTENT</a:t>
            </a:r>
          </a:p>
        </p:txBody>
      </p:sp>
    </p:spTree>
    <p:extLst>
      <p:ext uri="{BB962C8B-B14F-4D97-AF65-F5344CB8AC3E}">
        <p14:creationId xmlns:p14="http://schemas.microsoft.com/office/powerpoint/2010/main" val="3890213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1325A4-AA0B-F93B-9A54-3D7C74974846}"/>
              </a:ext>
            </a:extLst>
          </p:cNvPr>
          <p:cNvSpPr txBox="1"/>
          <p:nvPr/>
        </p:nvSpPr>
        <p:spPr>
          <a:xfrm>
            <a:off x="681317" y="1488141"/>
            <a:ext cx="9161930" cy="2677656"/>
          </a:xfrm>
          <a:prstGeom prst="rect">
            <a:avLst/>
          </a:prstGeom>
          <a:noFill/>
        </p:spPr>
        <p:txBody>
          <a:bodyPr wrap="square" rtlCol="0">
            <a:spAutoFit/>
          </a:bodyPr>
          <a:lstStyle/>
          <a:p>
            <a:r>
              <a:rPr lang="en-US" sz="2800" b="0" i="0">
                <a:solidFill>
                  <a:schemeClr val="tx1">
                    <a:lumMod val="95000"/>
                    <a:lumOff val="5000"/>
                  </a:schemeClr>
                </a:solidFill>
                <a:effectLst/>
                <a:latin typeface="Söhne"/>
              </a:rPr>
              <a:t>Kubernetes deployment refers to the process of managing and running applications on a Kubernetes cluster. It involves defining the desired state of your application, including the number of replicas, networking, and resource requirements, and then letting Kubernetes handle the orchestration and management of the application</a:t>
            </a:r>
            <a:endParaRPr lang="en-IN" sz="2800">
              <a:solidFill>
                <a:schemeClr val="tx1">
                  <a:lumMod val="95000"/>
                  <a:lumOff val="5000"/>
                </a:schemeClr>
              </a:solidFill>
            </a:endParaRPr>
          </a:p>
        </p:txBody>
      </p:sp>
      <p:sp>
        <p:nvSpPr>
          <p:cNvPr id="4" name="TextBox 3">
            <a:extLst>
              <a:ext uri="{FF2B5EF4-FFF2-40B4-BE49-F238E27FC236}">
                <a16:creationId xmlns:a16="http://schemas.microsoft.com/office/drawing/2014/main" id="{704D7C9D-1D28-EC25-1639-A3F4564CA554}"/>
              </a:ext>
            </a:extLst>
          </p:cNvPr>
          <p:cNvSpPr txBox="1"/>
          <p:nvPr/>
        </p:nvSpPr>
        <p:spPr>
          <a:xfrm>
            <a:off x="681317" y="574067"/>
            <a:ext cx="9081247" cy="707886"/>
          </a:xfrm>
          <a:prstGeom prst="rect">
            <a:avLst/>
          </a:prstGeom>
          <a:noFill/>
        </p:spPr>
        <p:txBody>
          <a:bodyPr wrap="square" rtlCol="0">
            <a:spAutoFit/>
          </a:bodyPr>
          <a:lstStyle/>
          <a:p>
            <a:r>
              <a:rPr lang="en-IN" sz="4000" b="1"/>
              <a:t>Introduction to Kubernetes deployment</a:t>
            </a:r>
          </a:p>
        </p:txBody>
      </p:sp>
    </p:spTree>
    <p:extLst>
      <p:ext uri="{BB962C8B-B14F-4D97-AF65-F5344CB8AC3E}">
        <p14:creationId xmlns:p14="http://schemas.microsoft.com/office/powerpoint/2010/main" val="4270135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5D2F8B-8759-133D-897E-A47FE04E5D98}"/>
              </a:ext>
            </a:extLst>
          </p:cNvPr>
          <p:cNvSpPr txBox="1"/>
          <p:nvPr/>
        </p:nvSpPr>
        <p:spPr>
          <a:xfrm>
            <a:off x="493059" y="546847"/>
            <a:ext cx="9045388" cy="707886"/>
          </a:xfrm>
          <a:prstGeom prst="rect">
            <a:avLst/>
          </a:prstGeom>
          <a:noFill/>
        </p:spPr>
        <p:txBody>
          <a:bodyPr wrap="square" rtlCol="0">
            <a:spAutoFit/>
          </a:bodyPr>
          <a:lstStyle/>
          <a:p>
            <a:r>
              <a:rPr lang="en-IN" sz="4000" b="1"/>
              <a:t>Key concept of Kubernetes deployment</a:t>
            </a:r>
          </a:p>
        </p:txBody>
      </p:sp>
      <p:sp>
        <p:nvSpPr>
          <p:cNvPr id="5" name="TextBox 4">
            <a:extLst>
              <a:ext uri="{FF2B5EF4-FFF2-40B4-BE49-F238E27FC236}">
                <a16:creationId xmlns:a16="http://schemas.microsoft.com/office/drawing/2014/main" id="{5F0ACA53-E4E0-A864-3E1A-A9DCAE30E827}"/>
              </a:ext>
            </a:extLst>
          </p:cNvPr>
          <p:cNvSpPr txBox="1"/>
          <p:nvPr/>
        </p:nvSpPr>
        <p:spPr>
          <a:xfrm>
            <a:off x="493059" y="1254733"/>
            <a:ext cx="9416716" cy="5693866"/>
          </a:xfrm>
          <a:prstGeom prst="rect">
            <a:avLst/>
          </a:prstGeom>
          <a:noFill/>
        </p:spPr>
        <p:txBody>
          <a:bodyPr wrap="square" rtlCol="0">
            <a:spAutoFit/>
          </a:bodyPr>
          <a:lstStyle/>
          <a:p>
            <a:pPr marL="342900" indent="-342900">
              <a:buFont typeface="+mj-lt"/>
              <a:buAutoNum type="arabicPeriod"/>
            </a:pPr>
            <a:r>
              <a:rPr lang="en-IN" sz="2800"/>
              <a:t>Pods</a:t>
            </a:r>
          </a:p>
          <a:p>
            <a:pPr marL="342900" indent="-342900">
              <a:buFont typeface="+mj-lt"/>
              <a:buAutoNum type="arabicPeriod"/>
            </a:pPr>
            <a:r>
              <a:rPr lang="en-IN" sz="2800"/>
              <a:t>Pelicaset</a:t>
            </a:r>
          </a:p>
          <a:p>
            <a:pPr marL="342900" indent="-342900">
              <a:buFont typeface="+mj-lt"/>
              <a:buAutoNum type="arabicPeriod"/>
            </a:pPr>
            <a:r>
              <a:rPr lang="en-IN" sz="2800"/>
              <a:t>Deployment</a:t>
            </a:r>
          </a:p>
          <a:p>
            <a:pPr marL="342900" indent="-342900">
              <a:buFont typeface="+mj-lt"/>
              <a:buAutoNum type="arabicPeriod"/>
            </a:pPr>
            <a:r>
              <a:rPr lang="en-IN" sz="2800"/>
              <a:t>Service</a:t>
            </a:r>
          </a:p>
          <a:p>
            <a:pPr marL="342900" indent="-342900">
              <a:buFont typeface="+mj-lt"/>
              <a:buAutoNum type="arabicPeriod"/>
            </a:pPr>
            <a:r>
              <a:rPr lang="en-IN" sz="2800"/>
              <a:t>Config map</a:t>
            </a:r>
          </a:p>
          <a:p>
            <a:pPr marL="342900" indent="-342900">
              <a:buFont typeface="+mj-lt"/>
              <a:buAutoNum type="arabicPeriod"/>
            </a:pPr>
            <a:r>
              <a:rPr lang="en-IN" sz="2800"/>
              <a:t>Secrets</a:t>
            </a:r>
          </a:p>
          <a:p>
            <a:pPr marL="342900" indent="-342900">
              <a:buFont typeface="+mj-lt"/>
              <a:buAutoNum type="arabicPeriod"/>
            </a:pPr>
            <a:r>
              <a:rPr lang="en-IN" sz="2800"/>
              <a:t>Horizontal pod autoscaling (HPA)</a:t>
            </a:r>
          </a:p>
          <a:p>
            <a:pPr marL="342900" indent="-342900">
              <a:buFont typeface="+mj-lt"/>
              <a:buAutoNum type="arabicPeriod"/>
            </a:pPr>
            <a:r>
              <a:rPr lang="en-IN" sz="2800"/>
              <a:t>Rolling updates</a:t>
            </a:r>
          </a:p>
          <a:p>
            <a:pPr marL="342900" indent="-342900">
              <a:buFont typeface="+mj-lt"/>
              <a:buAutoNum type="arabicPeriod"/>
            </a:pPr>
            <a:r>
              <a:rPr lang="en-IN" sz="2800"/>
              <a:t>Statefulsets</a:t>
            </a:r>
          </a:p>
          <a:p>
            <a:pPr marL="342900" indent="-342900">
              <a:buFont typeface="+mj-lt"/>
              <a:buAutoNum type="arabicPeriod"/>
            </a:pPr>
            <a:r>
              <a:rPr lang="en-IN" sz="2800"/>
              <a:t>Daemonset</a:t>
            </a:r>
          </a:p>
          <a:p>
            <a:pPr marL="342900" indent="-342900">
              <a:buFont typeface="+mj-lt"/>
              <a:buAutoNum type="arabicPeriod"/>
            </a:pPr>
            <a:r>
              <a:rPr lang="en-IN" sz="2800"/>
              <a:t>Namespace</a:t>
            </a:r>
          </a:p>
          <a:p>
            <a:pPr marL="342900" indent="-342900">
              <a:buFont typeface="+mj-lt"/>
              <a:buAutoNum type="arabicPeriod"/>
            </a:pPr>
            <a:r>
              <a:rPr lang="en-IN" sz="2800"/>
              <a:t>Labels and selectors</a:t>
            </a:r>
          </a:p>
          <a:p>
            <a:pPr marL="342900" indent="-342900">
              <a:buFont typeface="+mj-lt"/>
              <a:buAutoNum type="arabicPeriod"/>
            </a:pPr>
            <a:endParaRPr lang="en-IN" sz="2800"/>
          </a:p>
        </p:txBody>
      </p:sp>
    </p:spTree>
    <p:extLst>
      <p:ext uri="{BB962C8B-B14F-4D97-AF65-F5344CB8AC3E}">
        <p14:creationId xmlns:p14="http://schemas.microsoft.com/office/powerpoint/2010/main" val="921395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56901E-A188-6437-228D-84F77C1EDC7C}"/>
              </a:ext>
            </a:extLst>
          </p:cNvPr>
          <p:cNvSpPr txBox="1"/>
          <p:nvPr/>
        </p:nvSpPr>
        <p:spPr>
          <a:xfrm>
            <a:off x="681317" y="546849"/>
            <a:ext cx="8157883" cy="707886"/>
          </a:xfrm>
          <a:prstGeom prst="rect">
            <a:avLst/>
          </a:prstGeom>
          <a:noFill/>
        </p:spPr>
        <p:txBody>
          <a:bodyPr wrap="square" rtlCol="0">
            <a:spAutoFit/>
          </a:bodyPr>
          <a:lstStyle/>
          <a:p>
            <a:r>
              <a:rPr lang="en-IN" sz="4000" b="1"/>
              <a:t>Kubernetes deployment process</a:t>
            </a:r>
          </a:p>
        </p:txBody>
      </p:sp>
      <p:sp>
        <p:nvSpPr>
          <p:cNvPr id="3" name="TextBox 2">
            <a:extLst>
              <a:ext uri="{FF2B5EF4-FFF2-40B4-BE49-F238E27FC236}">
                <a16:creationId xmlns:a16="http://schemas.microsoft.com/office/drawing/2014/main" id="{D374B00E-071A-F0B1-4088-B87B48487AD2}"/>
              </a:ext>
            </a:extLst>
          </p:cNvPr>
          <p:cNvSpPr txBox="1"/>
          <p:nvPr/>
        </p:nvSpPr>
        <p:spPr>
          <a:xfrm>
            <a:off x="681317" y="1254735"/>
            <a:ext cx="8677835" cy="1754326"/>
          </a:xfrm>
          <a:prstGeom prst="rect">
            <a:avLst/>
          </a:prstGeom>
          <a:noFill/>
        </p:spPr>
        <p:txBody>
          <a:bodyPr wrap="square" rtlCol="0">
            <a:spAutoFit/>
          </a:bodyPr>
          <a:lstStyle/>
          <a:p>
            <a:pPr algn="l">
              <a:buFont typeface="+mj-lt"/>
              <a:buAutoNum type="arabicPeriod"/>
            </a:pPr>
            <a:r>
              <a:rPr lang="en-US" b="0" i="0">
                <a:solidFill>
                  <a:schemeClr val="tx1">
                    <a:lumMod val="95000"/>
                    <a:lumOff val="5000"/>
                  </a:schemeClr>
                </a:solidFill>
                <a:effectLst/>
                <a:latin typeface="Söhne"/>
              </a:rPr>
              <a:t>Containerize the Application:</a:t>
            </a:r>
          </a:p>
          <a:p>
            <a:pPr marL="742950" lvl="1" indent="-285750" algn="l">
              <a:buFont typeface="Arial" panose="020B0604020202020204" pitchFamily="34" charset="0"/>
              <a:buChar char="•"/>
            </a:pPr>
            <a:r>
              <a:rPr lang="en-US" b="0" i="0">
                <a:solidFill>
                  <a:schemeClr val="tx1">
                    <a:lumMod val="95000"/>
                    <a:lumOff val="5000"/>
                  </a:schemeClr>
                </a:solidFill>
                <a:effectLst/>
                <a:latin typeface="Söhne"/>
              </a:rPr>
              <a:t>Create a Docker image of your application or choose an existing image from a container registry.</a:t>
            </a:r>
          </a:p>
          <a:p>
            <a:pPr marL="742950" lvl="1" indent="-285750" algn="l">
              <a:buFont typeface="Arial" panose="020B0604020202020204" pitchFamily="34" charset="0"/>
              <a:buChar char="•"/>
            </a:pPr>
            <a:r>
              <a:rPr lang="en-US" b="0" i="0">
                <a:solidFill>
                  <a:schemeClr val="tx1">
                    <a:lumMod val="95000"/>
                    <a:lumOff val="5000"/>
                  </a:schemeClr>
                </a:solidFill>
                <a:effectLst/>
                <a:latin typeface="Söhne"/>
              </a:rPr>
              <a:t>Ensure the image contains all the necessary dependencies and configurations.</a:t>
            </a:r>
          </a:p>
          <a:p>
            <a:pPr marL="742950" lvl="1" indent="-285750" algn="l">
              <a:buFont typeface="+mj-lt"/>
              <a:buAutoNum type="arabicPeriod"/>
            </a:pPr>
            <a:endParaRPr lang="en-US" b="0" i="0">
              <a:solidFill>
                <a:schemeClr val="tx1">
                  <a:lumMod val="95000"/>
                  <a:lumOff val="5000"/>
                </a:schemeClr>
              </a:solidFill>
              <a:effectLst/>
              <a:latin typeface="Söhne"/>
            </a:endParaRPr>
          </a:p>
          <a:p>
            <a:endParaRPr lang="en-IN">
              <a:solidFill>
                <a:schemeClr val="tx1">
                  <a:lumMod val="95000"/>
                  <a:lumOff val="5000"/>
                </a:schemeClr>
              </a:solidFill>
            </a:endParaRPr>
          </a:p>
        </p:txBody>
      </p:sp>
      <p:sp>
        <p:nvSpPr>
          <p:cNvPr id="4" name="TextBox 3">
            <a:extLst>
              <a:ext uri="{FF2B5EF4-FFF2-40B4-BE49-F238E27FC236}">
                <a16:creationId xmlns:a16="http://schemas.microsoft.com/office/drawing/2014/main" id="{CC7C063C-11C9-BDF7-6E17-AD9E51AE2125}"/>
              </a:ext>
            </a:extLst>
          </p:cNvPr>
          <p:cNvSpPr txBox="1"/>
          <p:nvPr/>
        </p:nvSpPr>
        <p:spPr>
          <a:xfrm>
            <a:off x="681317" y="2551837"/>
            <a:ext cx="8973671" cy="1754326"/>
          </a:xfrm>
          <a:prstGeom prst="rect">
            <a:avLst/>
          </a:prstGeom>
          <a:noFill/>
        </p:spPr>
        <p:txBody>
          <a:bodyPr wrap="square" rtlCol="0">
            <a:spAutoFit/>
          </a:bodyPr>
          <a:lstStyle/>
          <a:p>
            <a:pPr algn="l"/>
            <a:r>
              <a:rPr lang="en-US" b="0" i="0">
                <a:solidFill>
                  <a:schemeClr val="tx1">
                    <a:lumMod val="95000"/>
                    <a:lumOff val="5000"/>
                  </a:schemeClr>
                </a:solidFill>
                <a:effectLst/>
                <a:latin typeface="Söhne"/>
              </a:rPr>
              <a:t>2.Define Deployment Configuration:</a:t>
            </a:r>
          </a:p>
          <a:p>
            <a:pPr marL="742950" lvl="1" indent="-285750" algn="l">
              <a:buFont typeface="Arial" panose="020B0604020202020204" pitchFamily="34" charset="0"/>
              <a:buChar char="•"/>
            </a:pPr>
            <a:r>
              <a:rPr lang="en-US" b="0" i="0">
                <a:solidFill>
                  <a:schemeClr val="tx1">
                    <a:lumMod val="95000"/>
                    <a:lumOff val="5000"/>
                  </a:schemeClr>
                </a:solidFill>
                <a:effectLst/>
                <a:latin typeface="Söhne"/>
              </a:rPr>
              <a:t>Create a deployment configuration file in YAML format. This file describes the desired state of your application.</a:t>
            </a:r>
          </a:p>
          <a:p>
            <a:pPr marL="742950" lvl="1" indent="-285750" algn="l">
              <a:buFont typeface="Arial" panose="020B0604020202020204" pitchFamily="34" charset="0"/>
              <a:buChar char="•"/>
            </a:pPr>
            <a:r>
              <a:rPr lang="en-US" b="0" i="0">
                <a:solidFill>
                  <a:schemeClr val="tx1">
                    <a:lumMod val="95000"/>
                    <a:lumOff val="5000"/>
                  </a:schemeClr>
                </a:solidFill>
                <a:effectLst/>
                <a:latin typeface="Söhne"/>
              </a:rPr>
              <a:t>Specify details such as the container image, number of replicas (pods), resource limits, networking, and other settings.</a:t>
            </a:r>
          </a:p>
          <a:p>
            <a:endParaRPr lang="en-IN">
              <a:solidFill>
                <a:schemeClr val="tx1">
                  <a:lumMod val="95000"/>
                  <a:lumOff val="5000"/>
                </a:schemeClr>
              </a:solidFill>
            </a:endParaRPr>
          </a:p>
        </p:txBody>
      </p:sp>
      <p:sp>
        <p:nvSpPr>
          <p:cNvPr id="5" name="TextBox 4">
            <a:extLst>
              <a:ext uri="{FF2B5EF4-FFF2-40B4-BE49-F238E27FC236}">
                <a16:creationId xmlns:a16="http://schemas.microsoft.com/office/drawing/2014/main" id="{22B10C62-50DC-9ABC-808A-D6729E9C92FD}"/>
              </a:ext>
            </a:extLst>
          </p:cNvPr>
          <p:cNvSpPr txBox="1"/>
          <p:nvPr/>
        </p:nvSpPr>
        <p:spPr>
          <a:xfrm>
            <a:off x="681317" y="4306163"/>
            <a:ext cx="8489576" cy="1754326"/>
          </a:xfrm>
          <a:prstGeom prst="rect">
            <a:avLst/>
          </a:prstGeom>
          <a:noFill/>
        </p:spPr>
        <p:txBody>
          <a:bodyPr wrap="square" rtlCol="0">
            <a:spAutoFit/>
          </a:bodyPr>
          <a:lstStyle/>
          <a:p>
            <a:pPr algn="l"/>
            <a:r>
              <a:rPr lang="en-US" b="0" i="0">
                <a:solidFill>
                  <a:schemeClr val="tx1">
                    <a:lumMod val="95000"/>
                    <a:lumOff val="5000"/>
                  </a:schemeClr>
                </a:solidFill>
                <a:effectLst/>
                <a:latin typeface="Söhne"/>
              </a:rPr>
              <a:t>3.Apply the Configuration:</a:t>
            </a:r>
          </a:p>
          <a:p>
            <a:pPr marL="285750" indent="-285750">
              <a:buFont typeface="Arial" panose="020B0604020202020204" pitchFamily="34" charset="0"/>
              <a:buChar char="•"/>
            </a:pPr>
            <a:r>
              <a:rPr lang="en-US">
                <a:solidFill>
                  <a:schemeClr val="tx1">
                    <a:lumMod val="95000"/>
                    <a:lumOff val="5000"/>
                  </a:schemeClr>
                </a:solidFill>
                <a:latin typeface="Söhne"/>
              </a:rPr>
              <a:t> </a:t>
            </a:r>
            <a:r>
              <a:rPr lang="en-US" b="0" i="0">
                <a:solidFill>
                  <a:schemeClr val="tx1">
                    <a:lumMod val="95000"/>
                    <a:lumOff val="5000"/>
                  </a:schemeClr>
                </a:solidFill>
                <a:effectLst/>
                <a:latin typeface="Söhne"/>
              </a:rPr>
              <a:t>Use the Kubernetes command-line tool (kubectl) or other Kubernetes                        management tools to apply the deployment configuration.</a:t>
            </a:r>
          </a:p>
          <a:p>
            <a:pPr algn="l">
              <a:buFont typeface="Arial" panose="020B0604020202020204" pitchFamily="34" charset="0"/>
              <a:buChar char="•"/>
            </a:pPr>
            <a:r>
              <a:rPr lang="en-US" b="0" i="0">
                <a:solidFill>
                  <a:schemeClr val="tx1">
                    <a:lumMod val="95000"/>
                    <a:lumOff val="5000"/>
                  </a:schemeClr>
                </a:solidFill>
                <a:effectLst/>
                <a:latin typeface="Söhne"/>
              </a:rPr>
              <a:t>            The configuration file is applied to the Kubernetes API server, which updates the desired state of the application</a:t>
            </a:r>
          </a:p>
          <a:p>
            <a:endParaRPr lang="en-IN">
              <a:solidFill>
                <a:schemeClr val="tx1">
                  <a:lumMod val="95000"/>
                  <a:lumOff val="5000"/>
                </a:schemeClr>
              </a:solidFill>
            </a:endParaRPr>
          </a:p>
        </p:txBody>
      </p:sp>
    </p:spTree>
    <p:extLst>
      <p:ext uri="{BB962C8B-B14F-4D97-AF65-F5344CB8AC3E}">
        <p14:creationId xmlns:p14="http://schemas.microsoft.com/office/powerpoint/2010/main" val="2168072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118F60-19AD-6004-7664-155E239F0C9C}"/>
              </a:ext>
            </a:extLst>
          </p:cNvPr>
          <p:cNvSpPr txBox="1"/>
          <p:nvPr/>
        </p:nvSpPr>
        <p:spPr>
          <a:xfrm>
            <a:off x="475128" y="582706"/>
            <a:ext cx="9816354" cy="5405718"/>
          </a:xfrm>
          <a:prstGeom prst="rect">
            <a:avLst/>
          </a:prstGeom>
          <a:noFill/>
        </p:spPr>
        <p:txBody>
          <a:bodyPr wrap="square" rtlCol="0">
            <a:spAutoFit/>
          </a:bodyPr>
          <a:lstStyle/>
          <a:p>
            <a:pPr algn="l"/>
            <a:r>
              <a:rPr lang="en-US" sz="2000" b="0" i="0">
                <a:solidFill>
                  <a:schemeClr val="tx1">
                    <a:lumMod val="95000"/>
                    <a:lumOff val="5000"/>
                  </a:schemeClr>
                </a:solidFill>
                <a:effectLst/>
                <a:latin typeface="Söhne"/>
              </a:rPr>
              <a:t>4.Kubernetes Scheduler:</a:t>
            </a:r>
          </a:p>
          <a:p>
            <a:pPr marL="800100" lvl="1" indent="-342900" algn="l">
              <a:buFont typeface="Arial" panose="020B0604020202020204" pitchFamily="34" charset="0"/>
              <a:buChar char="•"/>
            </a:pPr>
            <a:r>
              <a:rPr lang="en-US" sz="2000" b="0" i="0">
                <a:solidFill>
                  <a:schemeClr val="tx1">
                    <a:lumMod val="95000"/>
                    <a:lumOff val="5000"/>
                  </a:schemeClr>
                </a:solidFill>
                <a:effectLst/>
                <a:latin typeface="Söhne"/>
              </a:rPr>
              <a:t>The Kubernetes scheduler assigns the pods to available nodes in the cluster based on resource availability and constraints.</a:t>
            </a:r>
          </a:p>
          <a:p>
            <a:pPr marL="800100" lvl="1" indent="-342900" algn="l">
              <a:buFont typeface="Arial" panose="020B0604020202020204" pitchFamily="34" charset="0"/>
              <a:buChar char="•"/>
            </a:pPr>
            <a:r>
              <a:rPr lang="en-US" sz="2000" b="0" i="0">
                <a:solidFill>
                  <a:schemeClr val="tx1">
                    <a:lumMod val="95000"/>
                    <a:lumOff val="5000"/>
                  </a:schemeClr>
                </a:solidFill>
                <a:effectLst/>
                <a:latin typeface="Söhne"/>
              </a:rPr>
              <a:t>The scheduler ensures that the desired number of replicas specified in the deployment configuration are created and distributed across the cluster.</a:t>
            </a:r>
          </a:p>
          <a:p>
            <a:pPr algn="l"/>
            <a:r>
              <a:rPr lang="en-US" sz="2000" b="0" i="0">
                <a:solidFill>
                  <a:schemeClr val="tx1">
                    <a:lumMod val="95000"/>
                    <a:lumOff val="5000"/>
                  </a:schemeClr>
                </a:solidFill>
                <a:effectLst/>
                <a:latin typeface="Söhne"/>
              </a:rPr>
              <a:t>5.Pod Creation and Scaling:</a:t>
            </a:r>
          </a:p>
          <a:p>
            <a:pPr marL="800100" lvl="1" indent="-342900" algn="l">
              <a:buFont typeface="Arial" panose="020B0604020202020204" pitchFamily="34" charset="0"/>
              <a:buChar char="•"/>
            </a:pPr>
            <a:r>
              <a:rPr lang="en-US" sz="2000" b="0" i="0">
                <a:solidFill>
                  <a:schemeClr val="tx1">
                    <a:lumMod val="95000"/>
                    <a:lumOff val="5000"/>
                  </a:schemeClr>
                </a:solidFill>
                <a:effectLst/>
                <a:latin typeface="Söhne"/>
              </a:rPr>
              <a:t>Kubernetes creates the specified number of pods, each running an instance of the containerized application.</a:t>
            </a:r>
          </a:p>
          <a:p>
            <a:pPr marL="800100" lvl="1" indent="-342900" algn="l">
              <a:buFont typeface="Arial" panose="020B0604020202020204" pitchFamily="34" charset="0"/>
              <a:buChar char="•"/>
            </a:pPr>
            <a:r>
              <a:rPr lang="en-US" sz="2000" b="0" i="0">
                <a:solidFill>
                  <a:schemeClr val="tx1">
                    <a:lumMod val="95000"/>
                    <a:lumOff val="5000"/>
                  </a:schemeClr>
                </a:solidFill>
                <a:effectLst/>
                <a:latin typeface="Söhne"/>
              </a:rPr>
              <a:t>Pods are created and scheduled on worker nodes in the cluster. Each pod has a unique IP address and can communicate with other pods.</a:t>
            </a:r>
          </a:p>
          <a:p>
            <a:pPr algn="l"/>
            <a:r>
              <a:rPr lang="en-US" sz="2000" b="0" i="0">
                <a:solidFill>
                  <a:schemeClr val="tx1">
                    <a:lumMod val="95000"/>
                    <a:lumOff val="5000"/>
                  </a:schemeClr>
                </a:solidFill>
                <a:effectLst/>
                <a:latin typeface="Söhne"/>
              </a:rPr>
              <a:t>6.Service Creation:</a:t>
            </a:r>
          </a:p>
          <a:p>
            <a:pPr marL="800100" lvl="1" indent="-342900" algn="l">
              <a:buFont typeface="Arial" panose="020B0604020202020204" pitchFamily="34" charset="0"/>
              <a:buChar char="•"/>
            </a:pPr>
            <a:r>
              <a:rPr lang="en-US" sz="2000" b="0" i="0">
                <a:solidFill>
                  <a:schemeClr val="tx1">
                    <a:lumMod val="95000"/>
                    <a:lumOff val="5000"/>
                  </a:schemeClr>
                </a:solidFill>
                <a:effectLst/>
                <a:latin typeface="Söhne"/>
              </a:rPr>
              <a:t>Optionally, you can create a Kubernetes Service to provide a stable network endpoint for accessing your application.</a:t>
            </a:r>
          </a:p>
          <a:p>
            <a:pPr marL="800100" lvl="1" indent="-342900" algn="l">
              <a:buFont typeface="Arial" panose="020B0604020202020204" pitchFamily="34" charset="0"/>
              <a:buChar char="•"/>
            </a:pPr>
            <a:r>
              <a:rPr lang="en-US" sz="2000" b="0" i="0">
                <a:solidFill>
                  <a:schemeClr val="tx1">
                    <a:lumMod val="95000"/>
                    <a:lumOff val="5000"/>
                  </a:schemeClr>
                </a:solidFill>
                <a:effectLst/>
                <a:latin typeface="Söhne"/>
              </a:rPr>
              <a:t>Services enable load balancing and routing traffic to the underlying pods, ensuring high availability.</a:t>
            </a:r>
          </a:p>
          <a:p>
            <a:pPr lvl="1"/>
            <a:endParaRPr lang="en-US" sz="2000" b="0" i="0">
              <a:solidFill>
                <a:schemeClr val="tx1">
                  <a:lumMod val="95000"/>
                  <a:lumOff val="5000"/>
                </a:schemeClr>
              </a:solidFill>
              <a:effectLst/>
              <a:latin typeface="Söhne"/>
            </a:endParaRPr>
          </a:p>
          <a:p>
            <a:endParaRPr lang="en-IN" sz="2000">
              <a:solidFill>
                <a:schemeClr val="tx1">
                  <a:lumMod val="95000"/>
                  <a:lumOff val="5000"/>
                </a:schemeClr>
              </a:solidFill>
            </a:endParaRPr>
          </a:p>
        </p:txBody>
      </p:sp>
    </p:spTree>
    <p:extLst>
      <p:ext uri="{BB962C8B-B14F-4D97-AF65-F5344CB8AC3E}">
        <p14:creationId xmlns:p14="http://schemas.microsoft.com/office/powerpoint/2010/main" val="1423192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72A5A1-A908-7996-19E4-23B6C51A0873}"/>
              </a:ext>
            </a:extLst>
          </p:cNvPr>
          <p:cNvSpPr txBox="1"/>
          <p:nvPr/>
        </p:nvSpPr>
        <p:spPr>
          <a:xfrm>
            <a:off x="510988" y="322729"/>
            <a:ext cx="9592235" cy="5940088"/>
          </a:xfrm>
          <a:prstGeom prst="rect">
            <a:avLst/>
          </a:prstGeom>
          <a:noFill/>
        </p:spPr>
        <p:txBody>
          <a:bodyPr wrap="square" rtlCol="0">
            <a:spAutoFit/>
          </a:bodyPr>
          <a:lstStyle/>
          <a:p>
            <a:pPr algn="l"/>
            <a:r>
              <a:rPr lang="en-US" sz="2000" b="0" i="0">
                <a:solidFill>
                  <a:schemeClr val="tx1">
                    <a:lumMod val="95000"/>
                    <a:lumOff val="5000"/>
                  </a:schemeClr>
                </a:solidFill>
                <a:effectLst/>
                <a:latin typeface="Söhne"/>
              </a:rPr>
              <a:t>7.Monitoring and Scaling:</a:t>
            </a:r>
          </a:p>
          <a:p>
            <a:pPr marL="800100" lvl="1" indent="-342900" algn="l">
              <a:buFont typeface="Arial" panose="020B0604020202020204" pitchFamily="34" charset="0"/>
              <a:buChar char="•"/>
            </a:pPr>
            <a:r>
              <a:rPr lang="en-US" sz="2000" b="0" i="0">
                <a:solidFill>
                  <a:schemeClr val="tx1">
                    <a:lumMod val="95000"/>
                    <a:lumOff val="5000"/>
                  </a:schemeClr>
                </a:solidFill>
                <a:effectLst/>
                <a:latin typeface="Söhne"/>
              </a:rPr>
              <a:t>Monitor the deployed application using Kubernetes-native monitoring tools like Prometheus and Grafana or other monitoring solutions.</a:t>
            </a:r>
          </a:p>
          <a:p>
            <a:pPr marL="800100" lvl="1" indent="-342900" algn="l">
              <a:buFont typeface="Arial" panose="020B0604020202020204" pitchFamily="34" charset="0"/>
              <a:buChar char="•"/>
            </a:pPr>
            <a:r>
              <a:rPr lang="en-US" sz="2000" b="0" i="0">
                <a:solidFill>
                  <a:schemeClr val="tx1">
                    <a:lumMod val="95000"/>
                    <a:lumOff val="5000"/>
                  </a:schemeClr>
                </a:solidFill>
                <a:effectLst/>
                <a:latin typeface="Söhne"/>
              </a:rPr>
              <a:t>Use Kubernetes scaling features to adjust the number of replicas based on the workload. This can be done manually or by setting up autoscaling based on resource utilization metrics.</a:t>
            </a:r>
          </a:p>
          <a:p>
            <a:pPr algn="l"/>
            <a:r>
              <a:rPr lang="en-US" sz="2000" b="0" i="0">
                <a:solidFill>
                  <a:schemeClr val="tx1">
                    <a:lumMod val="95000"/>
                    <a:lumOff val="5000"/>
                  </a:schemeClr>
                </a:solidFill>
                <a:effectLst/>
                <a:latin typeface="Söhne"/>
              </a:rPr>
              <a:t>8.Rolling Updates and Rollbacks:</a:t>
            </a:r>
          </a:p>
          <a:p>
            <a:pPr marL="800100" lvl="1" indent="-342900" algn="l">
              <a:buFont typeface="Arial" panose="020B0604020202020204" pitchFamily="34" charset="0"/>
              <a:buChar char="•"/>
            </a:pPr>
            <a:r>
              <a:rPr lang="en-US" sz="2000" b="0" i="0">
                <a:solidFill>
                  <a:schemeClr val="tx1">
                    <a:lumMod val="95000"/>
                    <a:lumOff val="5000"/>
                  </a:schemeClr>
                </a:solidFill>
                <a:effectLst/>
                <a:latin typeface="Söhne"/>
              </a:rPr>
              <a:t>To update the application, make changes to the deployment configuration file, such as updating the container image version.</a:t>
            </a:r>
          </a:p>
          <a:p>
            <a:pPr marL="800100" lvl="1" indent="-342900" algn="l">
              <a:buFont typeface="Arial" panose="020B0604020202020204" pitchFamily="34" charset="0"/>
              <a:buChar char="•"/>
            </a:pPr>
            <a:r>
              <a:rPr lang="en-US" sz="2000" b="0" i="0">
                <a:solidFill>
                  <a:schemeClr val="tx1">
                    <a:lumMod val="95000"/>
                    <a:lumOff val="5000"/>
                  </a:schemeClr>
                </a:solidFill>
                <a:effectLst/>
                <a:latin typeface="Söhne"/>
              </a:rPr>
              <a:t>Apply the updated configuration, and Kubernetes will perform a rolling update, gradually replacing old pods with new ones, ensuring minimal downtime.</a:t>
            </a:r>
          </a:p>
          <a:p>
            <a:pPr marL="800100" lvl="1" indent="-342900" algn="l">
              <a:buFont typeface="Arial" panose="020B0604020202020204" pitchFamily="34" charset="0"/>
              <a:buChar char="•"/>
            </a:pPr>
            <a:r>
              <a:rPr lang="en-US" sz="2000" b="0" i="0">
                <a:solidFill>
                  <a:schemeClr val="tx1">
                    <a:lumMod val="95000"/>
                    <a:lumOff val="5000"/>
                  </a:schemeClr>
                </a:solidFill>
                <a:effectLst/>
                <a:latin typeface="Söhne"/>
              </a:rPr>
              <a:t>If issues arise during the update, Kubernetes supports rollbacks, allowing you to revert to the previous known working state.</a:t>
            </a:r>
          </a:p>
          <a:p>
            <a:pPr algn="l"/>
            <a:r>
              <a:rPr lang="en-US" sz="2000" b="0" i="0">
                <a:solidFill>
                  <a:schemeClr val="tx1">
                    <a:lumMod val="95000"/>
                    <a:lumOff val="5000"/>
                  </a:schemeClr>
                </a:solidFill>
                <a:effectLst/>
                <a:latin typeface="Söhne"/>
              </a:rPr>
              <a:t>9.Continuous Integration/Deployment (CI/CD):</a:t>
            </a:r>
          </a:p>
          <a:p>
            <a:pPr marL="800100" lvl="1" indent="-342900" algn="l">
              <a:buFont typeface="Arial" panose="020B0604020202020204" pitchFamily="34" charset="0"/>
              <a:buChar char="•"/>
            </a:pPr>
            <a:r>
              <a:rPr lang="en-US" sz="2000" b="0" i="0">
                <a:solidFill>
                  <a:schemeClr val="tx1">
                    <a:lumMod val="95000"/>
                    <a:lumOff val="5000"/>
                  </a:schemeClr>
                </a:solidFill>
                <a:effectLst/>
                <a:latin typeface="Söhne"/>
              </a:rPr>
              <a:t>Integrate Kubernetes deployment into your CI/CD pipeline to automate the application deployment process.</a:t>
            </a:r>
          </a:p>
          <a:p>
            <a:pPr marL="800100" lvl="1" indent="-342900" algn="l">
              <a:buFont typeface="Arial" panose="020B0604020202020204" pitchFamily="34" charset="0"/>
              <a:buChar char="•"/>
            </a:pPr>
            <a:r>
              <a:rPr lang="en-US" sz="2000" b="0" i="0">
                <a:solidFill>
                  <a:schemeClr val="tx1">
                    <a:lumMod val="95000"/>
                    <a:lumOff val="5000"/>
                  </a:schemeClr>
                </a:solidFill>
                <a:effectLst/>
                <a:latin typeface="Söhne"/>
              </a:rPr>
              <a:t>CI/CD tools can build container images, push them to a container registry, and trigger the deployment process</a:t>
            </a:r>
          </a:p>
          <a:p>
            <a:endParaRPr lang="en-IN" sz="2000">
              <a:solidFill>
                <a:schemeClr val="tx1">
                  <a:lumMod val="95000"/>
                  <a:lumOff val="5000"/>
                </a:schemeClr>
              </a:solidFill>
            </a:endParaRPr>
          </a:p>
        </p:txBody>
      </p:sp>
    </p:spTree>
    <p:extLst>
      <p:ext uri="{BB962C8B-B14F-4D97-AF65-F5344CB8AC3E}">
        <p14:creationId xmlns:p14="http://schemas.microsoft.com/office/powerpoint/2010/main" val="3700821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DE1000-B817-843C-E014-65CCDACF66A0}"/>
              </a:ext>
            </a:extLst>
          </p:cNvPr>
          <p:cNvSpPr txBox="1"/>
          <p:nvPr/>
        </p:nvSpPr>
        <p:spPr>
          <a:xfrm>
            <a:off x="394447" y="188258"/>
            <a:ext cx="9054353" cy="707886"/>
          </a:xfrm>
          <a:prstGeom prst="rect">
            <a:avLst/>
          </a:prstGeom>
          <a:noFill/>
        </p:spPr>
        <p:txBody>
          <a:bodyPr wrap="square" rtlCol="0">
            <a:spAutoFit/>
          </a:bodyPr>
          <a:lstStyle/>
          <a:p>
            <a:r>
              <a:rPr lang="en-IN" sz="4000" b="1"/>
              <a:t>Managing Kubernetes deployment</a:t>
            </a:r>
          </a:p>
        </p:txBody>
      </p:sp>
      <p:sp>
        <p:nvSpPr>
          <p:cNvPr id="6" name="Rectangle 3">
            <a:extLst>
              <a:ext uri="{FF2B5EF4-FFF2-40B4-BE49-F238E27FC236}">
                <a16:creationId xmlns:a16="http://schemas.microsoft.com/office/drawing/2014/main" id="{B3674208-D669-20C6-F71E-D5CDF6737A2D}"/>
              </a:ext>
            </a:extLst>
          </p:cNvPr>
          <p:cNvSpPr>
            <a:spLocks noChangeArrowheads="1"/>
          </p:cNvSpPr>
          <p:nvPr/>
        </p:nvSpPr>
        <p:spPr bwMode="auto">
          <a:xfrm>
            <a:off x="394447" y="542201"/>
            <a:ext cx="11170024" cy="6248379"/>
          </a:xfrm>
          <a:prstGeom prst="rect">
            <a:avLst/>
          </a:prstGeom>
          <a:noFill/>
          <a:ln>
            <a:noFill/>
          </a:ln>
          <a:effec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lumMod val="95000"/>
                  <a:lumOff val="5000"/>
                </a:schemeClr>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lumMod val="95000"/>
                    <a:lumOff val="5000"/>
                  </a:schemeClr>
                </a:solidFill>
                <a:effectLst/>
                <a:latin typeface="Söhne"/>
              </a:rPr>
              <a:t>Use YAML or JSON configuration files to define the desired state of your application deployment.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lumMod val="95000"/>
                    <a:lumOff val="5000"/>
                  </a:schemeClr>
                </a:solidFill>
                <a:effectLst/>
                <a:latin typeface="Söhne"/>
              </a:rPr>
              <a:t>Apply the deployment configuration using the Kubernetes API (e.g., </a:t>
            </a:r>
            <a:r>
              <a:rPr kumimoji="0" lang="en-US" altLang="en-US" sz="2000" b="1" i="0" u="none" strike="noStrike" cap="none" normalizeH="0" baseline="0">
                <a:ln>
                  <a:noFill/>
                </a:ln>
                <a:solidFill>
                  <a:schemeClr val="tx1">
                    <a:lumMod val="95000"/>
                    <a:lumOff val="5000"/>
                  </a:schemeClr>
                </a:solidFill>
                <a:effectLst/>
                <a:latin typeface="Söhne Mono"/>
              </a:rPr>
              <a:t>kubectl apply -f &lt;config-file&gt;</a:t>
            </a:r>
            <a:r>
              <a:rPr kumimoji="0" lang="en-US" altLang="en-US" sz="2000" b="0" i="0" u="none" strike="noStrike" cap="none" normalizeH="0" baseline="0">
                <a:ln>
                  <a:noFill/>
                </a:ln>
                <a:solidFill>
                  <a:schemeClr val="tx1">
                    <a:lumMod val="95000"/>
                    <a:lumOff val="5000"/>
                  </a:schemeClr>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lumMod val="95000"/>
                    <a:lumOff val="5000"/>
                  </a:schemeClr>
                </a:solidFill>
                <a:effectLst/>
                <a:latin typeface="Söhne"/>
              </a:rPr>
              <a:t>Monitor the deployment using Kubernetes tools like </a:t>
            </a:r>
            <a:r>
              <a:rPr kumimoji="0" lang="en-US" altLang="en-US" sz="2000" b="1" i="0" u="none" strike="noStrike" cap="none" normalizeH="0" baseline="0">
                <a:ln>
                  <a:noFill/>
                </a:ln>
                <a:solidFill>
                  <a:schemeClr val="tx1">
                    <a:lumMod val="95000"/>
                    <a:lumOff val="5000"/>
                  </a:schemeClr>
                </a:solidFill>
                <a:effectLst/>
                <a:latin typeface="Söhne Mono"/>
              </a:rPr>
              <a:t>kubectl</a:t>
            </a:r>
            <a:r>
              <a:rPr kumimoji="0" lang="en-US" altLang="en-US" sz="2000" b="0" i="0" u="none" strike="noStrike" cap="none" normalizeH="0" baseline="0">
                <a:ln>
                  <a:noFill/>
                </a:ln>
                <a:solidFill>
                  <a:schemeClr val="tx1">
                    <a:lumMod val="95000"/>
                    <a:lumOff val="5000"/>
                  </a:schemeClr>
                </a:solidFill>
                <a:effectLst/>
                <a:latin typeface="Söhne"/>
              </a:rPr>
              <a:t>, Kubernetes Dashboard, or dedicated monitoring solutions.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lumMod val="95000"/>
                    <a:lumOff val="5000"/>
                  </a:schemeClr>
                </a:solidFill>
                <a:effectLst/>
                <a:latin typeface="Söhne"/>
              </a:rPr>
              <a:t>Scale your application horizontally by adjusting the number of replicas (pods) manually or using autoscaling based on resource utilization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lumMod val="95000"/>
                    <a:lumOff val="5000"/>
                  </a:schemeClr>
                </a:solidFill>
                <a:effectLst/>
                <a:latin typeface="Söhne"/>
              </a:rPr>
              <a:t>Perform rolling updates to update your application without downtime by gradually replacing old pods with new ones.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lumMod val="95000"/>
                    <a:lumOff val="5000"/>
                  </a:schemeClr>
                </a:solidFill>
                <a:effectLst/>
                <a:latin typeface="Söhne"/>
              </a:rPr>
              <a:t>Use Services to provide a stable network endpoint for accessing your application and enable load balancing across pods.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lumMod val="95000"/>
                    <a:lumOff val="5000"/>
                  </a:schemeClr>
                </a:solidFill>
                <a:effectLst/>
                <a:latin typeface="Söhne"/>
              </a:rPr>
              <a:t>Utilize ConfigMaps and Secrets to manage application configurations and sensitive data securely.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lumMod val="95000"/>
                    <a:lumOff val="5000"/>
                  </a:schemeClr>
                </a:solidFill>
                <a:effectLst/>
                <a:latin typeface="Söhne"/>
              </a:rPr>
              <a:t>Implement logging and monitoring solutions to collect and analyze logs and metrics from your application and cluster.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lumMod val="95000"/>
                    <a:lumOff val="5000"/>
                  </a:schemeClr>
                </a:solidFill>
                <a:effectLst/>
                <a:latin typeface="Söhne"/>
              </a:rPr>
              <a:t>Ensure security by applying RBAC, network policies, and regularly updating Kubernetes and container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lumMod val="95000"/>
                    <a:lumOff val="5000"/>
                  </a:schemeClr>
                </a:solidFill>
                <a:effectLst/>
                <a:latin typeface="Söhne"/>
              </a:rPr>
              <a:t>Integrate Kubernetes deployment into your CI/CD pipeline for automated and streamlined application deployment.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lumMod val="95000"/>
                  <a:lumOff val="5000"/>
                </a:schemeClr>
              </a:solidFill>
              <a:effectLst/>
              <a:latin typeface="Arial" panose="020B0604020202020204" pitchFamily="34" charset="0"/>
            </a:endParaRPr>
          </a:p>
        </p:txBody>
      </p:sp>
    </p:spTree>
    <p:extLst>
      <p:ext uri="{BB962C8B-B14F-4D97-AF65-F5344CB8AC3E}">
        <p14:creationId xmlns:p14="http://schemas.microsoft.com/office/powerpoint/2010/main" val="2227855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59ACC7-5F26-9728-8F27-C99012AE7D63}"/>
              </a:ext>
            </a:extLst>
          </p:cNvPr>
          <p:cNvSpPr txBox="1"/>
          <p:nvPr/>
        </p:nvSpPr>
        <p:spPr>
          <a:xfrm>
            <a:off x="197223" y="295835"/>
            <a:ext cx="11492753" cy="707886"/>
          </a:xfrm>
          <a:prstGeom prst="rect">
            <a:avLst/>
          </a:prstGeom>
          <a:noFill/>
        </p:spPr>
        <p:txBody>
          <a:bodyPr wrap="square" rtlCol="0">
            <a:spAutoFit/>
          </a:bodyPr>
          <a:lstStyle/>
          <a:p>
            <a:r>
              <a:rPr lang="en-IN" sz="4000" b="1"/>
              <a:t>Scaling and autoscaling with Kubernetes deployment</a:t>
            </a:r>
          </a:p>
        </p:txBody>
      </p:sp>
      <p:sp>
        <p:nvSpPr>
          <p:cNvPr id="3" name="TextBox 2">
            <a:extLst>
              <a:ext uri="{FF2B5EF4-FFF2-40B4-BE49-F238E27FC236}">
                <a16:creationId xmlns:a16="http://schemas.microsoft.com/office/drawing/2014/main" id="{AC2FD286-6820-C59C-983F-BCDF7A248758}"/>
              </a:ext>
            </a:extLst>
          </p:cNvPr>
          <p:cNvSpPr txBox="1"/>
          <p:nvPr/>
        </p:nvSpPr>
        <p:spPr>
          <a:xfrm>
            <a:off x="197223" y="1200945"/>
            <a:ext cx="10990730" cy="4859197"/>
          </a:xfrm>
          <a:prstGeom prst="rect">
            <a:avLst/>
          </a:prstGeom>
          <a:noFill/>
        </p:spPr>
        <p:txBody>
          <a:bodyPr wrap="square" rtlCol="0">
            <a:spAutoFit/>
          </a:bodyPr>
          <a:lstStyle/>
          <a:p>
            <a:pPr algn="l">
              <a:buFont typeface="Arial" panose="020B0604020202020204" pitchFamily="34" charset="0"/>
              <a:buChar char="•"/>
            </a:pPr>
            <a:r>
              <a:rPr lang="en-US" sz="2400" b="0" i="0">
                <a:solidFill>
                  <a:schemeClr val="tx1">
                    <a:lumMod val="95000"/>
                    <a:lumOff val="5000"/>
                  </a:schemeClr>
                </a:solidFill>
                <a:effectLst/>
                <a:latin typeface="Söhne"/>
              </a:rPr>
              <a:t>Scaling in Kubernetes involves adjusting the number of replicas (pods) running your application based on workload or resource utilization.</a:t>
            </a:r>
          </a:p>
          <a:p>
            <a:pPr algn="l">
              <a:buFont typeface="Arial" panose="020B0604020202020204" pitchFamily="34" charset="0"/>
              <a:buChar char="•"/>
            </a:pPr>
            <a:r>
              <a:rPr lang="en-US" sz="2400" b="0" i="0">
                <a:solidFill>
                  <a:schemeClr val="tx1">
                    <a:lumMod val="95000"/>
                    <a:lumOff val="5000"/>
                  </a:schemeClr>
                </a:solidFill>
                <a:effectLst/>
                <a:latin typeface="Söhne"/>
              </a:rPr>
              <a:t>Horizontal Pod Autoscaling (HPA) automatically scales the number of pod replicas based on CPU or custom metrics, ensuring optimal resource allocation.</a:t>
            </a:r>
          </a:p>
          <a:p>
            <a:pPr algn="l">
              <a:buFont typeface="Arial" panose="020B0604020202020204" pitchFamily="34" charset="0"/>
              <a:buChar char="•"/>
            </a:pPr>
            <a:r>
              <a:rPr lang="en-US" sz="2400" b="0" i="0">
                <a:solidFill>
                  <a:schemeClr val="tx1">
                    <a:lumMod val="95000"/>
                    <a:lumOff val="5000"/>
                  </a:schemeClr>
                </a:solidFill>
                <a:effectLst/>
                <a:latin typeface="Söhne"/>
              </a:rPr>
              <a:t>Vertical Pod Autoscaling (VPA) adjusts the CPU and memory resources allocated to individual pods based on their usage patterns.</a:t>
            </a:r>
          </a:p>
          <a:p>
            <a:pPr algn="l">
              <a:buFont typeface="Arial" panose="020B0604020202020204" pitchFamily="34" charset="0"/>
              <a:buChar char="•"/>
            </a:pPr>
            <a:r>
              <a:rPr lang="en-US" sz="2400" b="0" i="0">
                <a:solidFill>
                  <a:schemeClr val="tx1">
                    <a:lumMod val="95000"/>
                    <a:lumOff val="5000"/>
                  </a:schemeClr>
                </a:solidFill>
                <a:effectLst/>
                <a:latin typeface="Söhne"/>
              </a:rPr>
              <a:t>Autoscaling eliminates the need for manual intervention, ensuring your application can handle varying traffic demands efficiently.</a:t>
            </a:r>
          </a:p>
          <a:p>
            <a:pPr algn="l">
              <a:buFont typeface="Arial" panose="020B0604020202020204" pitchFamily="34" charset="0"/>
              <a:buChar char="•"/>
            </a:pPr>
            <a:r>
              <a:rPr lang="en-US" sz="2400" b="0" i="0">
                <a:solidFill>
                  <a:schemeClr val="tx1">
                    <a:lumMod val="95000"/>
                    <a:lumOff val="5000"/>
                  </a:schemeClr>
                </a:solidFill>
                <a:effectLst/>
                <a:latin typeface="Söhne"/>
              </a:rPr>
              <a:t>Kubernetes allows you to define scaling thresholds and policies to control the scaling behavior of your application.</a:t>
            </a:r>
          </a:p>
          <a:p>
            <a:pPr algn="l">
              <a:buFont typeface="Arial" panose="020B0604020202020204" pitchFamily="34" charset="0"/>
              <a:buChar char="•"/>
            </a:pPr>
            <a:r>
              <a:rPr lang="en-US" sz="2400" b="0" i="0">
                <a:solidFill>
                  <a:schemeClr val="tx1">
                    <a:lumMod val="95000"/>
                    <a:lumOff val="5000"/>
                  </a:schemeClr>
                </a:solidFill>
                <a:effectLst/>
                <a:latin typeface="Söhne"/>
              </a:rPr>
              <a:t>Scaling can be performed manually using the Kubernetes API or automatically using built-in autoscaling features or external tools.</a:t>
            </a:r>
          </a:p>
          <a:p>
            <a:endParaRPr lang="en-IN" sz="2400">
              <a:solidFill>
                <a:schemeClr val="tx1">
                  <a:lumMod val="95000"/>
                  <a:lumOff val="5000"/>
                </a:schemeClr>
              </a:solidFill>
            </a:endParaRPr>
          </a:p>
        </p:txBody>
      </p:sp>
    </p:spTree>
    <p:extLst>
      <p:ext uri="{BB962C8B-B14F-4D97-AF65-F5344CB8AC3E}">
        <p14:creationId xmlns:p14="http://schemas.microsoft.com/office/powerpoint/2010/main" val="3692791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878</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Söhne</vt:lpstr>
      <vt:lpstr>Söhne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 Gaurave</dc:creator>
  <cp:lastModifiedBy>Anuj Gaurave</cp:lastModifiedBy>
  <cp:revision>1</cp:revision>
  <dcterms:created xsi:type="dcterms:W3CDTF">2023-06-02T06:02:52Z</dcterms:created>
  <dcterms:modified xsi:type="dcterms:W3CDTF">2023-06-02T13:35:06Z</dcterms:modified>
</cp:coreProperties>
</file>