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j Gaurave" userId="19e7f6dabc1fe4c4" providerId="LiveId" clId="{38DC2F69-8219-4CCB-94C9-1DB57B665DBC}"/>
    <pc:docChg chg="custSel addSld delSld modSld">
      <pc:chgData name="Anuj Gaurave" userId="19e7f6dabc1fe4c4" providerId="LiveId" clId="{38DC2F69-8219-4CCB-94C9-1DB57B665DBC}" dt="2023-05-30T14:31:31.939" v="247" actId="1076"/>
      <pc:docMkLst>
        <pc:docMk/>
      </pc:docMkLst>
      <pc:sldChg chg="modSp mod">
        <pc:chgData name="Anuj Gaurave" userId="19e7f6dabc1fe4c4" providerId="LiveId" clId="{38DC2F69-8219-4CCB-94C9-1DB57B665DBC}" dt="2023-05-30T09:01:13.980" v="190" actId="20577"/>
        <pc:sldMkLst>
          <pc:docMk/>
          <pc:sldMk cId="1115203749" sldId="263"/>
        </pc:sldMkLst>
        <pc:spChg chg="mod">
          <ac:chgData name="Anuj Gaurave" userId="19e7f6dabc1fe4c4" providerId="LiveId" clId="{38DC2F69-8219-4CCB-94C9-1DB57B665DBC}" dt="2023-05-30T09:01:13.980" v="190" actId="20577"/>
          <ac:spMkLst>
            <pc:docMk/>
            <pc:sldMk cId="1115203749" sldId="263"/>
            <ac:spMk id="3" creationId="{2DD35EC5-D970-30C9-3833-49232F83091B}"/>
          </ac:spMkLst>
        </pc:spChg>
      </pc:sldChg>
      <pc:sldChg chg="addSp modSp mod">
        <pc:chgData name="Anuj Gaurave" userId="19e7f6dabc1fe4c4" providerId="LiveId" clId="{38DC2F69-8219-4CCB-94C9-1DB57B665DBC}" dt="2023-05-30T09:12:33.169" v="221" actId="1076"/>
        <pc:sldMkLst>
          <pc:docMk/>
          <pc:sldMk cId="140413946" sldId="264"/>
        </pc:sldMkLst>
        <pc:spChg chg="add mod">
          <ac:chgData name="Anuj Gaurave" userId="19e7f6dabc1fe4c4" providerId="LiveId" clId="{38DC2F69-8219-4CCB-94C9-1DB57B665DBC}" dt="2023-05-30T09:12:10.086" v="216" actId="113"/>
          <ac:spMkLst>
            <pc:docMk/>
            <pc:sldMk cId="140413946" sldId="264"/>
            <ac:spMk id="2" creationId="{BC7D856F-C8F8-D0B6-8CA0-9760C98E1E20}"/>
          </ac:spMkLst>
        </pc:spChg>
        <pc:picChg chg="add mod">
          <ac:chgData name="Anuj Gaurave" userId="19e7f6dabc1fe4c4" providerId="LiveId" clId="{38DC2F69-8219-4CCB-94C9-1DB57B665DBC}" dt="2023-05-30T09:12:33.169" v="221" actId="1076"/>
          <ac:picMkLst>
            <pc:docMk/>
            <pc:sldMk cId="140413946" sldId="264"/>
            <ac:picMk id="4" creationId="{F9BA2545-0258-456A-CA9A-8E2042935B2A}"/>
          </ac:picMkLst>
        </pc:picChg>
      </pc:sldChg>
      <pc:sldChg chg="addSp modSp">
        <pc:chgData name="Anuj Gaurave" userId="19e7f6dabc1fe4c4" providerId="LiveId" clId="{38DC2F69-8219-4CCB-94C9-1DB57B665DBC}" dt="2023-05-30T09:12:37.178" v="222"/>
        <pc:sldMkLst>
          <pc:docMk/>
          <pc:sldMk cId="3758600921" sldId="265"/>
        </pc:sldMkLst>
        <pc:picChg chg="add mod">
          <ac:chgData name="Anuj Gaurave" userId="19e7f6dabc1fe4c4" providerId="LiveId" clId="{38DC2F69-8219-4CCB-94C9-1DB57B665DBC}" dt="2023-05-30T09:12:37.178" v="222"/>
          <ac:picMkLst>
            <pc:docMk/>
            <pc:sldMk cId="3758600921" sldId="265"/>
            <ac:picMk id="3" creationId="{E8B0CF5C-7682-EB98-23E3-E241A1BADF11}"/>
          </ac:picMkLst>
        </pc:picChg>
      </pc:sldChg>
      <pc:sldChg chg="addSp modSp">
        <pc:chgData name="Anuj Gaurave" userId="19e7f6dabc1fe4c4" providerId="LiveId" clId="{38DC2F69-8219-4CCB-94C9-1DB57B665DBC}" dt="2023-05-30T09:12:43.029" v="223"/>
        <pc:sldMkLst>
          <pc:docMk/>
          <pc:sldMk cId="780645265" sldId="266"/>
        </pc:sldMkLst>
        <pc:picChg chg="add mod">
          <ac:chgData name="Anuj Gaurave" userId="19e7f6dabc1fe4c4" providerId="LiveId" clId="{38DC2F69-8219-4CCB-94C9-1DB57B665DBC}" dt="2023-05-30T09:12:43.029" v="223"/>
          <ac:picMkLst>
            <pc:docMk/>
            <pc:sldMk cId="780645265" sldId="266"/>
            <ac:picMk id="3" creationId="{B86240A2-2388-0113-C76E-DDF1E9D372D7}"/>
          </ac:picMkLst>
        </pc:picChg>
      </pc:sldChg>
      <pc:sldChg chg="addSp modSp">
        <pc:chgData name="Anuj Gaurave" userId="19e7f6dabc1fe4c4" providerId="LiveId" clId="{38DC2F69-8219-4CCB-94C9-1DB57B665DBC}" dt="2023-05-30T09:12:51.785" v="224"/>
        <pc:sldMkLst>
          <pc:docMk/>
          <pc:sldMk cId="3507371034" sldId="267"/>
        </pc:sldMkLst>
        <pc:picChg chg="add mod">
          <ac:chgData name="Anuj Gaurave" userId="19e7f6dabc1fe4c4" providerId="LiveId" clId="{38DC2F69-8219-4CCB-94C9-1DB57B665DBC}" dt="2023-05-30T09:12:51.785" v="224"/>
          <ac:picMkLst>
            <pc:docMk/>
            <pc:sldMk cId="3507371034" sldId="267"/>
            <ac:picMk id="3" creationId="{1C4CFF61-E746-1F6B-A560-4ED9953600E8}"/>
          </ac:picMkLst>
        </pc:picChg>
      </pc:sldChg>
      <pc:sldChg chg="addSp modSp">
        <pc:chgData name="Anuj Gaurave" userId="19e7f6dabc1fe4c4" providerId="LiveId" clId="{38DC2F69-8219-4CCB-94C9-1DB57B665DBC}" dt="2023-05-30T09:12:59.621" v="229"/>
        <pc:sldMkLst>
          <pc:docMk/>
          <pc:sldMk cId="3700399061" sldId="268"/>
        </pc:sldMkLst>
        <pc:picChg chg="add mod">
          <ac:chgData name="Anuj Gaurave" userId="19e7f6dabc1fe4c4" providerId="LiveId" clId="{38DC2F69-8219-4CCB-94C9-1DB57B665DBC}" dt="2023-05-30T09:12:59.621" v="229"/>
          <ac:picMkLst>
            <pc:docMk/>
            <pc:sldMk cId="3700399061" sldId="268"/>
            <ac:picMk id="3" creationId="{25FB8E72-17E2-77F4-7881-145EDC90421C}"/>
          </ac:picMkLst>
        </pc:picChg>
      </pc:sldChg>
      <pc:sldChg chg="addSp modSp new mod">
        <pc:chgData name="Anuj Gaurave" userId="19e7f6dabc1fe4c4" providerId="LiveId" clId="{38DC2F69-8219-4CCB-94C9-1DB57B665DBC}" dt="2023-05-30T09:13:31.815" v="237" actId="14100"/>
        <pc:sldMkLst>
          <pc:docMk/>
          <pc:sldMk cId="2471701475" sldId="269"/>
        </pc:sldMkLst>
        <pc:picChg chg="add mod">
          <ac:chgData name="Anuj Gaurave" userId="19e7f6dabc1fe4c4" providerId="LiveId" clId="{38DC2F69-8219-4CCB-94C9-1DB57B665DBC}" dt="2023-05-30T09:13:31.815" v="237" actId="14100"/>
          <ac:picMkLst>
            <pc:docMk/>
            <pc:sldMk cId="2471701475" sldId="269"/>
            <ac:picMk id="3" creationId="{6CA24BBD-1820-38A0-6F53-82B531AE6B3B}"/>
          </ac:picMkLst>
        </pc:picChg>
      </pc:sldChg>
      <pc:sldChg chg="addSp modSp new mod">
        <pc:chgData name="Anuj Gaurave" userId="19e7f6dabc1fe4c4" providerId="LiveId" clId="{38DC2F69-8219-4CCB-94C9-1DB57B665DBC}" dt="2023-05-30T09:13:21.499" v="235" actId="14100"/>
        <pc:sldMkLst>
          <pc:docMk/>
          <pc:sldMk cId="3922198870" sldId="270"/>
        </pc:sldMkLst>
        <pc:picChg chg="add mod">
          <ac:chgData name="Anuj Gaurave" userId="19e7f6dabc1fe4c4" providerId="LiveId" clId="{38DC2F69-8219-4CCB-94C9-1DB57B665DBC}" dt="2023-05-30T09:13:21.499" v="235" actId="14100"/>
          <ac:picMkLst>
            <pc:docMk/>
            <pc:sldMk cId="3922198870" sldId="270"/>
            <ac:picMk id="3" creationId="{DF1C12F6-7920-C190-042C-06756BBA83B0}"/>
          </ac:picMkLst>
        </pc:picChg>
      </pc:sldChg>
      <pc:sldChg chg="new del">
        <pc:chgData name="Anuj Gaurave" userId="19e7f6dabc1fe4c4" providerId="LiveId" clId="{38DC2F69-8219-4CCB-94C9-1DB57B665DBC}" dt="2023-05-30T09:20:54.342" v="238" actId="2696"/>
        <pc:sldMkLst>
          <pc:docMk/>
          <pc:sldMk cId="2222195405" sldId="271"/>
        </pc:sldMkLst>
      </pc:sldChg>
      <pc:sldChg chg="addSp modSp new mod">
        <pc:chgData name="Anuj Gaurave" userId="19e7f6dabc1fe4c4" providerId="LiveId" clId="{38DC2F69-8219-4CCB-94C9-1DB57B665DBC}" dt="2023-05-30T14:31:31.939" v="247" actId="1076"/>
        <pc:sldMkLst>
          <pc:docMk/>
          <pc:sldMk cId="2281800382" sldId="271"/>
        </pc:sldMkLst>
        <pc:picChg chg="add mod">
          <ac:chgData name="Anuj Gaurave" userId="19e7f6dabc1fe4c4" providerId="LiveId" clId="{38DC2F69-8219-4CCB-94C9-1DB57B665DBC}" dt="2023-05-30T14:31:31.939" v="247" actId="1076"/>
          <ac:picMkLst>
            <pc:docMk/>
            <pc:sldMk cId="2281800382" sldId="271"/>
            <ac:picMk id="2" creationId="{624D063C-7EA4-20D7-CC7F-A6855C3AF502}"/>
          </ac:picMkLst>
        </pc:picChg>
      </pc:sldChg>
      <pc:sldChg chg="new del">
        <pc:chgData name="Anuj Gaurave" userId="19e7f6dabc1fe4c4" providerId="LiveId" clId="{38DC2F69-8219-4CCB-94C9-1DB57B665DBC}" dt="2023-05-30T09:20:56.806" v="239" actId="2696"/>
        <pc:sldMkLst>
          <pc:docMk/>
          <pc:sldMk cId="711686628"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7DC60-A919-9A46-2D2F-BEFC675E9A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07A687-D671-E245-2CF4-290A9B61D8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2BD126-A098-2549-E134-655B82FA3E8A}"/>
              </a:ext>
            </a:extLst>
          </p:cNvPr>
          <p:cNvSpPr>
            <a:spLocks noGrp="1"/>
          </p:cNvSpPr>
          <p:nvPr>
            <p:ph type="dt" sz="half" idx="10"/>
          </p:nvPr>
        </p:nvSpPr>
        <p:spPr/>
        <p:txBody>
          <a:bodyPr/>
          <a:lstStyle/>
          <a:p>
            <a:fld id="{1E947A87-6529-4644-ABD2-EF3173B7FC02}" type="datetimeFigureOut">
              <a:rPr lang="en-IN" smtClean="0"/>
              <a:t>30-05-2023</a:t>
            </a:fld>
            <a:endParaRPr lang="en-IN"/>
          </a:p>
        </p:txBody>
      </p:sp>
      <p:sp>
        <p:nvSpPr>
          <p:cNvPr id="5" name="Footer Placeholder 4">
            <a:extLst>
              <a:ext uri="{FF2B5EF4-FFF2-40B4-BE49-F238E27FC236}">
                <a16:creationId xmlns:a16="http://schemas.microsoft.com/office/drawing/2014/main" id="{E83AF8FA-4A7C-D231-2286-3CD5AF3FED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88BBB3-AC11-F41B-5B92-1D85C521BE20}"/>
              </a:ext>
            </a:extLst>
          </p:cNvPr>
          <p:cNvSpPr>
            <a:spLocks noGrp="1"/>
          </p:cNvSpPr>
          <p:nvPr>
            <p:ph type="sldNum" sz="quarter" idx="12"/>
          </p:nvPr>
        </p:nvSpPr>
        <p:spPr/>
        <p:txBody>
          <a:bodyPr/>
          <a:lstStyle/>
          <a:p>
            <a:fld id="{3FBBFD3D-DE15-48E1-B9E8-C1C2E6E49CDA}" type="slidenum">
              <a:rPr lang="en-IN" smtClean="0"/>
              <a:t>‹#›</a:t>
            </a:fld>
            <a:endParaRPr lang="en-IN"/>
          </a:p>
        </p:txBody>
      </p:sp>
    </p:spTree>
    <p:extLst>
      <p:ext uri="{BB962C8B-B14F-4D97-AF65-F5344CB8AC3E}">
        <p14:creationId xmlns:p14="http://schemas.microsoft.com/office/powerpoint/2010/main" val="513773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E53BE-C1F9-453E-BE14-903CA5A5FF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61A32A-F105-F2AB-A4D3-0F8DD47B23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1EB959-FD97-4DFB-77EC-953B68C26DFA}"/>
              </a:ext>
            </a:extLst>
          </p:cNvPr>
          <p:cNvSpPr>
            <a:spLocks noGrp="1"/>
          </p:cNvSpPr>
          <p:nvPr>
            <p:ph type="dt" sz="half" idx="10"/>
          </p:nvPr>
        </p:nvSpPr>
        <p:spPr/>
        <p:txBody>
          <a:bodyPr/>
          <a:lstStyle/>
          <a:p>
            <a:fld id="{1E947A87-6529-4644-ABD2-EF3173B7FC02}" type="datetimeFigureOut">
              <a:rPr lang="en-IN" smtClean="0"/>
              <a:t>30-05-2023</a:t>
            </a:fld>
            <a:endParaRPr lang="en-IN"/>
          </a:p>
        </p:txBody>
      </p:sp>
      <p:sp>
        <p:nvSpPr>
          <p:cNvPr id="5" name="Footer Placeholder 4">
            <a:extLst>
              <a:ext uri="{FF2B5EF4-FFF2-40B4-BE49-F238E27FC236}">
                <a16:creationId xmlns:a16="http://schemas.microsoft.com/office/drawing/2014/main" id="{068B16D7-3C67-3B87-DD60-808329EDDD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9D929C-8FC0-2F73-DCCE-2F9E0ECA0168}"/>
              </a:ext>
            </a:extLst>
          </p:cNvPr>
          <p:cNvSpPr>
            <a:spLocks noGrp="1"/>
          </p:cNvSpPr>
          <p:nvPr>
            <p:ph type="sldNum" sz="quarter" idx="12"/>
          </p:nvPr>
        </p:nvSpPr>
        <p:spPr/>
        <p:txBody>
          <a:bodyPr/>
          <a:lstStyle/>
          <a:p>
            <a:fld id="{3FBBFD3D-DE15-48E1-B9E8-C1C2E6E49CDA}" type="slidenum">
              <a:rPr lang="en-IN" smtClean="0"/>
              <a:t>‹#›</a:t>
            </a:fld>
            <a:endParaRPr lang="en-IN"/>
          </a:p>
        </p:txBody>
      </p:sp>
    </p:spTree>
    <p:extLst>
      <p:ext uri="{BB962C8B-B14F-4D97-AF65-F5344CB8AC3E}">
        <p14:creationId xmlns:p14="http://schemas.microsoft.com/office/powerpoint/2010/main" val="3860555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A54E97-19D9-2DE1-B345-D030AE336F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31FFB3-31AD-19DB-3BC8-D555D3A916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56ABB6-894A-2618-DBCF-C647CD93A521}"/>
              </a:ext>
            </a:extLst>
          </p:cNvPr>
          <p:cNvSpPr>
            <a:spLocks noGrp="1"/>
          </p:cNvSpPr>
          <p:nvPr>
            <p:ph type="dt" sz="half" idx="10"/>
          </p:nvPr>
        </p:nvSpPr>
        <p:spPr/>
        <p:txBody>
          <a:bodyPr/>
          <a:lstStyle/>
          <a:p>
            <a:fld id="{1E947A87-6529-4644-ABD2-EF3173B7FC02}" type="datetimeFigureOut">
              <a:rPr lang="en-IN" smtClean="0"/>
              <a:t>30-05-2023</a:t>
            </a:fld>
            <a:endParaRPr lang="en-IN"/>
          </a:p>
        </p:txBody>
      </p:sp>
      <p:sp>
        <p:nvSpPr>
          <p:cNvPr id="5" name="Footer Placeholder 4">
            <a:extLst>
              <a:ext uri="{FF2B5EF4-FFF2-40B4-BE49-F238E27FC236}">
                <a16:creationId xmlns:a16="http://schemas.microsoft.com/office/drawing/2014/main" id="{CA416BAB-7FF3-9319-75A9-E522252CE4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13E631-5E80-C343-8D49-DD43ECD807AD}"/>
              </a:ext>
            </a:extLst>
          </p:cNvPr>
          <p:cNvSpPr>
            <a:spLocks noGrp="1"/>
          </p:cNvSpPr>
          <p:nvPr>
            <p:ph type="sldNum" sz="quarter" idx="12"/>
          </p:nvPr>
        </p:nvSpPr>
        <p:spPr/>
        <p:txBody>
          <a:bodyPr/>
          <a:lstStyle/>
          <a:p>
            <a:fld id="{3FBBFD3D-DE15-48E1-B9E8-C1C2E6E49CDA}" type="slidenum">
              <a:rPr lang="en-IN" smtClean="0"/>
              <a:t>‹#›</a:t>
            </a:fld>
            <a:endParaRPr lang="en-IN"/>
          </a:p>
        </p:txBody>
      </p:sp>
    </p:spTree>
    <p:extLst>
      <p:ext uri="{BB962C8B-B14F-4D97-AF65-F5344CB8AC3E}">
        <p14:creationId xmlns:p14="http://schemas.microsoft.com/office/powerpoint/2010/main" val="3465948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1798-1BA5-CD05-56EC-1E76844B0C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DB8CD1-522C-B8FB-EA55-D029291C73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3B46D5-6BD2-58D8-1254-EB084DE4D6FA}"/>
              </a:ext>
            </a:extLst>
          </p:cNvPr>
          <p:cNvSpPr>
            <a:spLocks noGrp="1"/>
          </p:cNvSpPr>
          <p:nvPr>
            <p:ph type="dt" sz="half" idx="10"/>
          </p:nvPr>
        </p:nvSpPr>
        <p:spPr/>
        <p:txBody>
          <a:bodyPr/>
          <a:lstStyle/>
          <a:p>
            <a:fld id="{1E947A87-6529-4644-ABD2-EF3173B7FC02}" type="datetimeFigureOut">
              <a:rPr lang="en-IN" smtClean="0"/>
              <a:t>30-05-2023</a:t>
            </a:fld>
            <a:endParaRPr lang="en-IN"/>
          </a:p>
        </p:txBody>
      </p:sp>
      <p:sp>
        <p:nvSpPr>
          <p:cNvPr id="5" name="Footer Placeholder 4">
            <a:extLst>
              <a:ext uri="{FF2B5EF4-FFF2-40B4-BE49-F238E27FC236}">
                <a16:creationId xmlns:a16="http://schemas.microsoft.com/office/drawing/2014/main" id="{F2936307-D1E3-C362-DC07-164E97CA50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9A4CF1-7459-0CDE-A5FA-31F10426E11D}"/>
              </a:ext>
            </a:extLst>
          </p:cNvPr>
          <p:cNvSpPr>
            <a:spLocks noGrp="1"/>
          </p:cNvSpPr>
          <p:nvPr>
            <p:ph type="sldNum" sz="quarter" idx="12"/>
          </p:nvPr>
        </p:nvSpPr>
        <p:spPr/>
        <p:txBody>
          <a:bodyPr/>
          <a:lstStyle/>
          <a:p>
            <a:fld id="{3FBBFD3D-DE15-48E1-B9E8-C1C2E6E49CDA}" type="slidenum">
              <a:rPr lang="en-IN" smtClean="0"/>
              <a:t>‹#›</a:t>
            </a:fld>
            <a:endParaRPr lang="en-IN"/>
          </a:p>
        </p:txBody>
      </p:sp>
    </p:spTree>
    <p:extLst>
      <p:ext uri="{BB962C8B-B14F-4D97-AF65-F5344CB8AC3E}">
        <p14:creationId xmlns:p14="http://schemas.microsoft.com/office/powerpoint/2010/main" val="115484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A770-9969-50DE-0126-EDFD519844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D0366B-E3B9-30D0-2107-111D98E521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4C6681-BBA2-BF2D-5793-46927D27F1D7}"/>
              </a:ext>
            </a:extLst>
          </p:cNvPr>
          <p:cNvSpPr>
            <a:spLocks noGrp="1"/>
          </p:cNvSpPr>
          <p:nvPr>
            <p:ph type="dt" sz="half" idx="10"/>
          </p:nvPr>
        </p:nvSpPr>
        <p:spPr/>
        <p:txBody>
          <a:bodyPr/>
          <a:lstStyle/>
          <a:p>
            <a:fld id="{1E947A87-6529-4644-ABD2-EF3173B7FC02}" type="datetimeFigureOut">
              <a:rPr lang="en-IN" smtClean="0"/>
              <a:t>30-05-2023</a:t>
            </a:fld>
            <a:endParaRPr lang="en-IN"/>
          </a:p>
        </p:txBody>
      </p:sp>
      <p:sp>
        <p:nvSpPr>
          <p:cNvPr id="5" name="Footer Placeholder 4">
            <a:extLst>
              <a:ext uri="{FF2B5EF4-FFF2-40B4-BE49-F238E27FC236}">
                <a16:creationId xmlns:a16="http://schemas.microsoft.com/office/drawing/2014/main" id="{57C8CCBF-E578-1D81-FE38-5E1431EA09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38BA47-3B6D-6B16-E6D8-949A3283641E}"/>
              </a:ext>
            </a:extLst>
          </p:cNvPr>
          <p:cNvSpPr>
            <a:spLocks noGrp="1"/>
          </p:cNvSpPr>
          <p:nvPr>
            <p:ph type="sldNum" sz="quarter" idx="12"/>
          </p:nvPr>
        </p:nvSpPr>
        <p:spPr/>
        <p:txBody>
          <a:bodyPr/>
          <a:lstStyle/>
          <a:p>
            <a:fld id="{3FBBFD3D-DE15-48E1-B9E8-C1C2E6E49CDA}" type="slidenum">
              <a:rPr lang="en-IN" smtClean="0"/>
              <a:t>‹#›</a:t>
            </a:fld>
            <a:endParaRPr lang="en-IN"/>
          </a:p>
        </p:txBody>
      </p:sp>
    </p:spTree>
    <p:extLst>
      <p:ext uri="{BB962C8B-B14F-4D97-AF65-F5344CB8AC3E}">
        <p14:creationId xmlns:p14="http://schemas.microsoft.com/office/powerpoint/2010/main" val="1488532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C7567-1EAB-AF2C-5D5A-5D9C0B76C6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EF79D2-37C9-160D-3E2D-F2FF5A8347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30DE94-8987-1B7F-8287-A69185F536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BF0D7F-DE39-36B8-85C1-D86C7FE953A6}"/>
              </a:ext>
            </a:extLst>
          </p:cNvPr>
          <p:cNvSpPr>
            <a:spLocks noGrp="1"/>
          </p:cNvSpPr>
          <p:nvPr>
            <p:ph type="dt" sz="half" idx="10"/>
          </p:nvPr>
        </p:nvSpPr>
        <p:spPr/>
        <p:txBody>
          <a:bodyPr/>
          <a:lstStyle/>
          <a:p>
            <a:fld id="{1E947A87-6529-4644-ABD2-EF3173B7FC02}" type="datetimeFigureOut">
              <a:rPr lang="en-IN" smtClean="0"/>
              <a:t>30-05-2023</a:t>
            </a:fld>
            <a:endParaRPr lang="en-IN"/>
          </a:p>
        </p:txBody>
      </p:sp>
      <p:sp>
        <p:nvSpPr>
          <p:cNvPr id="6" name="Footer Placeholder 5">
            <a:extLst>
              <a:ext uri="{FF2B5EF4-FFF2-40B4-BE49-F238E27FC236}">
                <a16:creationId xmlns:a16="http://schemas.microsoft.com/office/drawing/2014/main" id="{5718B84D-A595-F807-2921-B78BDFD4C3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5718EA-376E-4F31-858C-9347EA978C78}"/>
              </a:ext>
            </a:extLst>
          </p:cNvPr>
          <p:cNvSpPr>
            <a:spLocks noGrp="1"/>
          </p:cNvSpPr>
          <p:nvPr>
            <p:ph type="sldNum" sz="quarter" idx="12"/>
          </p:nvPr>
        </p:nvSpPr>
        <p:spPr/>
        <p:txBody>
          <a:bodyPr/>
          <a:lstStyle/>
          <a:p>
            <a:fld id="{3FBBFD3D-DE15-48E1-B9E8-C1C2E6E49CDA}" type="slidenum">
              <a:rPr lang="en-IN" smtClean="0"/>
              <a:t>‹#›</a:t>
            </a:fld>
            <a:endParaRPr lang="en-IN"/>
          </a:p>
        </p:txBody>
      </p:sp>
    </p:spTree>
    <p:extLst>
      <p:ext uri="{BB962C8B-B14F-4D97-AF65-F5344CB8AC3E}">
        <p14:creationId xmlns:p14="http://schemas.microsoft.com/office/powerpoint/2010/main" val="3151665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A4E6F-FFF0-B3D7-FD2D-A433D8F20A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99A822-82F5-894E-4C0D-C20C54AC63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08D01-10CC-9A0D-0268-F19FD4CAA3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E8C18D-401A-1165-6341-00598EE761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288C1C-9221-A326-107E-62B2DD3A30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45DF42-8A01-3FAB-0A57-72E79DCBDAC6}"/>
              </a:ext>
            </a:extLst>
          </p:cNvPr>
          <p:cNvSpPr>
            <a:spLocks noGrp="1"/>
          </p:cNvSpPr>
          <p:nvPr>
            <p:ph type="dt" sz="half" idx="10"/>
          </p:nvPr>
        </p:nvSpPr>
        <p:spPr/>
        <p:txBody>
          <a:bodyPr/>
          <a:lstStyle/>
          <a:p>
            <a:fld id="{1E947A87-6529-4644-ABD2-EF3173B7FC02}" type="datetimeFigureOut">
              <a:rPr lang="en-IN" smtClean="0"/>
              <a:t>30-05-2023</a:t>
            </a:fld>
            <a:endParaRPr lang="en-IN"/>
          </a:p>
        </p:txBody>
      </p:sp>
      <p:sp>
        <p:nvSpPr>
          <p:cNvPr id="8" name="Footer Placeholder 7">
            <a:extLst>
              <a:ext uri="{FF2B5EF4-FFF2-40B4-BE49-F238E27FC236}">
                <a16:creationId xmlns:a16="http://schemas.microsoft.com/office/drawing/2014/main" id="{0DC6CEEB-E3EC-D583-A921-443C6D471BD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F2096B-776D-D49C-AF61-736CAF9FEEEC}"/>
              </a:ext>
            </a:extLst>
          </p:cNvPr>
          <p:cNvSpPr>
            <a:spLocks noGrp="1"/>
          </p:cNvSpPr>
          <p:nvPr>
            <p:ph type="sldNum" sz="quarter" idx="12"/>
          </p:nvPr>
        </p:nvSpPr>
        <p:spPr/>
        <p:txBody>
          <a:bodyPr/>
          <a:lstStyle/>
          <a:p>
            <a:fld id="{3FBBFD3D-DE15-48E1-B9E8-C1C2E6E49CDA}" type="slidenum">
              <a:rPr lang="en-IN" smtClean="0"/>
              <a:t>‹#›</a:t>
            </a:fld>
            <a:endParaRPr lang="en-IN"/>
          </a:p>
        </p:txBody>
      </p:sp>
    </p:spTree>
    <p:extLst>
      <p:ext uri="{BB962C8B-B14F-4D97-AF65-F5344CB8AC3E}">
        <p14:creationId xmlns:p14="http://schemas.microsoft.com/office/powerpoint/2010/main" val="43810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7E672-C563-E4CD-FE5C-D3936B22B3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2CEC8EE-CBBF-2C47-055D-891ED0618703}"/>
              </a:ext>
            </a:extLst>
          </p:cNvPr>
          <p:cNvSpPr>
            <a:spLocks noGrp="1"/>
          </p:cNvSpPr>
          <p:nvPr>
            <p:ph type="dt" sz="half" idx="10"/>
          </p:nvPr>
        </p:nvSpPr>
        <p:spPr/>
        <p:txBody>
          <a:bodyPr/>
          <a:lstStyle/>
          <a:p>
            <a:fld id="{1E947A87-6529-4644-ABD2-EF3173B7FC02}" type="datetimeFigureOut">
              <a:rPr lang="en-IN" smtClean="0"/>
              <a:t>30-05-2023</a:t>
            </a:fld>
            <a:endParaRPr lang="en-IN"/>
          </a:p>
        </p:txBody>
      </p:sp>
      <p:sp>
        <p:nvSpPr>
          <p:cNvPr id="4" name="Footer Placeholder 3">
            <a:extLst>
              <a:ext uri="{FF2B5EF4-FFF2-40B4-BE49-F238E27FC236}">
                <a16:creationId xmlns:a16="http://schemas.microsoft.com/office/drawing/2014/main" id="{74568F2B-A17A-1537-A46E-70CF3C7F6B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AB17D0-F93B-4331-F22F-967B28E0D3B3}"/>
              </a:ext>
            </a:extLst>
          </p:cNvPr>
          <p:cNvSpPr>
            <a:spLocks noGrp="1"/>
          </p:cNvSpPr>
          <p:nvPr>
            <p:ph type="sldNum" sz="quarter" idx="12"/>
          </p:nvPr>
        </p:nvSpPr>
        <p:spPr/>
        <p:txBody>
          <a:bodyPr/>
          <a:lstStyle/>
          <a:p>
            <a:fld id="{3FBBFD3D-DE15-48E1-B9E8-C1C2E6E49CDA}" type="slidenum">
              <a:rPr lang="en-IN" smtClean="0"/>
              <a:t>‹#›</a:t>
            </a:fld>
            <a:endParaRPr lang="en-IN"/>
          </a:p>
        </p:txBody>
      </p:sp>
    </p:spTree>
    <p:extLst>
      <p:ext uri="{BB962C8B-B14F-4D97-AF65-F5344CB8AC3E}">
        <p14:creationId xmlns:p14="http://schemas.microsoft.com/office/powerpoint/2010/main" val="174530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C4DD0B-18B3-B74E-ECB7-958A4D828FB4}"/>
              </a:ext>
            </a:extLst>
          </p:cNvPr>
          <p:cNvSpPr>
            <a:spLocks noGrp="1"/>
          </p:cNvSpPr>
          <p:nvPr>
            <p:ph type="dt" sz="half" idx="10"/>
          </p:nvPr>
        </p:nvSpPr>
        <p:spPr/>
        <p:txBody>
          <a:bodyPr/>
          <a:lstStyle/>
          <a:p>
            <a:fld id="{1E947A87-6529-4644-ABD2-EF3173B7FC02}" type="datetimeFigureOut">
              <a:rPr lang="en-IN" smtClean="0"/>
              <a:t>30-05-2023</a:t>
            </a:fld>
            <a:endParaRPr lang="en-IN"/>
          </a:p>
        </p:txBody>
      </p:sp>
      <p:sp>
        <p:nvSpPr>
          <p:cNvPr id="3" name="Footer Placeholder 2">
            <a:extLst>
              <a:ext uri="{FF2B5EF4-FFF2-40B4-BE49-F238E27FC236}">
                <a16:creationId xmlns:a16="http://schemas.microsoft.com/office/drawing/2014/main" id="{38084FA5-92AD-A1D9-915C-E34E9051E0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3A00D2C-6B81-FEBA-E611-A534A7F626E3}"/>
              </a:ext>
            </a:extLst>
          </p:cNvPr>
          <p:cNvSpPr>
            <a:spLocks noGrp="1"/>
          </p:cNvSpPr>
          <p:nvPr>
            <p:ph type="sldNum" sz="quarter" idx="12"/>
          </p:nvPr>
        </p:nvSpPr>
        <p:spPr/>
        <p:txBody>
          <a:bodyPr/>
          <a:lstStyle/>
          <a:p>
            <a:fld id="{3FBBFD3D-DE15-48E1-B9E8-C1C2E6E49CDA}" type="slidenum">
              <a:rPr lang="en-IN" smtClean="0"/>
              <a:t>‹#›</a:t>
            </a:fld>
            <a:endParaRPr lang="en-IN"/>
          </a:p>
        </p:txBody>
      </p:sp>
    </p:spTree>
    <p:extLst>
      <p:ext uri="{BB962C8B-B14F-4D97-AF65-F5344CB8AC3E}">
        <p14:creationId xmlns:p14="http://schemas.microsoft.com/office/powerpoint/2010/main" val="3334151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7CCC6-498E-AC32-CCA8-A81D531CFD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56B7BF-E847-F024-3617-142AEA7099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C1946E-D72F-D49E-F1C9-53C83DD12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782E5C-0E17-9C1F-9ECB-A3ACBDA7BAFF}"/>
              </a:ext>
            </a:extLst>
          </p:cNvPr>
          <p:cNvSpPr>
            <a:spLocks noGrp="1"/>
          </p:cNvSpPr>
          <p:nvPr>
            <p:ph type="dt" sz="half" idx="10"/>
          </p:nvPr>
        </p:nvSpPr>
        <p:spPr/>
        <p:txBody>
          <a:bodyPr/>
          <a:lstStyle/>
          <a:p>
            <a:fld id="{1E947A87-6529-4644-ABD2-EF3173B7FC02}" type="datetimeFigureOut">
              <a:rPr lang="en-IN" smtClean="0"/>
              <a:t>30-05-2023</a:t>
            </a:fld>
            <a:endParaRPr lang="en-IN"/>
          </a:p>
        </p:txBody>
      </p:sp>
      <p:sp>
        <p:nvSpPr>
          <p:cNvPr id="6" name="Footer Placeholder 5">
            <a:extLst>
              <a:ext uri="{FF2B5EF4-FFF2-40B4-BE49-F238E27FC236}">
                <a16:creationId xmlns:a16="http://schemas.microsoft.com/office/drawing/2014/main" id="{13EE5267-63A5-0FE7-FB7A-8BAC2A80DB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BECFD8-1CA8-0939-F64A-D42A36BB2236}"/>
              </a:ext>
            </a:extLst>
          </p:cNvPr>
          <p:cNvSpPr>
            <a:spLocks noGrp="1"/>
          </p:cNvSpPr>
          <p:nvPr>
            <p:ph type="sldNum" sz="quarter" idx="12"/>
          </p:nvPr>
        </p:nvSpPr>
        <p:spPr/>
        <p:txBody>
          <a:bodyPr/>
          <a:lstStyle/>
          <a:p>
            <a:fld id="{3FBBFD3D-DE15-48E1-B9E8-C1C2E6E49CDA}" type="slidenum">
              <a:rPr lang="en-IN" smtClean="0"/>
              <a:t>‹#›</a:t>
            </a:fld>
            <a:endParaRPr lang="en-IN"/>
          </a:p>
        </p:txBody>
      </p:sp>
    </p:spTree>
    <p:extLst>
      <p:ext uri="{BB962C8B-B14F-4D97-AF65-F5344CB8AC3E}">
        <p14:creationId xmlns:p14="http://schemas.microsoft.com/office/powerpoint/2010/main" val="235265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48DBB-5E45-AB0F-8B40-5B75C0770B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DF8CED-6CE5-5804-48F1-D3F721AF4D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B69C15-BCB1-80CE-050D-8DE878E1A3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6194EA-32D5-50F5-CE2A-1F235DCE6986}"/>
              </a:ext>
            </a:extLst>
          </p:cNvPr>
          <p:cNvSpPr>
            <a:spLocks noGrp="1"/>
          </p:cNvSpPr>
          <p:nvPr>
            <p:ph type="dt" sz="half" idx="10"/>
          </p:nvPr>
        </p:nvSpPr>
        <p:spPr/>
        <p:txBody>
          <a:bodyPr/>
          <a:lstStyle/>
          <a:p>
            <a:fld id="{1E947A87-6529-4644-ABD2-EF3173B7FC02}" type="datetimeFigureOut">
              <a:rPr lang="en-IN" smtClean="0"/>
              <a:t>30-05-2023</a:t>
            </a:fld>
            <a:endParaRPr lang="en-IN"/>
          </a:p>
        </p:txBody>
      </p:sp>
      <p:sp>
        <p:nvSpPr>
          <p:cNvPr id="6" name="Footer Placeholder 5">
            <a:extLst>
              <a:ext uri="{FF2B5EF4-FFF2-40B4-BE49-F238E27FC236}">
                <a16:creationId xmlns:a16="http://schemas.microsoft.com/office/drawing/2014/main" id="{77955D3A-B11B-31C0-6616-28C7968F5F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5911D0-92CE-5E39-24D8-A17A5DFE9E61}"/>
              </a:ext>
            </a:extLst>
          </p:cNvPr>
          <p:cNvSpPr>
            <a:spLocks noGrp="1"/>
          </p:cNvSpPr>
          <p:nvPr>
            <p:ph type="sldNum" sz="quarter" idx="12"/>
          </p:nvPr>
        </p:nvSpPr>
        <p:spPr/>
        <p:txBody>
          <a:bodyPr/>
          <a:lstStyle/>
          <a:p>
            <a:fld id="{3FBBFD3D-DE15-48E1-B9E8-C1C2E6E49CDA}" type="slidenum">
              <a:rPr lang="en-IN" smtClean="0"/>
              <a:t>‹#›</a:t>
            </a:fld>
            <a:endParaRPr lang="en-IN"/>
          </a:p>
        </p:txBody>
      </p:sp>
    </p:spTree>
    <p:extLst>
      <p:ext uri="{BB962C8B-B14F-4D97-AF65-F5344CB8AC3E}">
        <p14:creationId xmlns:p14="http://schemas.microsoft.com/office/powerpoint/2010/main" val="1636609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73277A-40E8-1A9E-B717-370D9B99E7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08AAF3-3F6E-1BDC-DF84-6A736D6DAF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EA4E83-7288-79CB-7617-54E9977D7C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947A87-6529-4644-ABD2-EF3173B7FC02}" type="datetimeFigureOut">
              <a:rPr lang="en-IN" smtClean="0"/>
              <a:t>30-05-2023</a:t>
            </a:fld>
            <a:endParaRPr lang="en-IN"/>
          </a:p>
        </p:txBody>
      </p:sp>
      <p:sp>
        <p:nvSpPr>
          <p:cNvPr id="5" name="Footer Placeholder 4">
            <a:extLst>
              <a:ext uri="{FF2B5EF4-FFF2-40B4-BE49-F238E27FC236}">
                <a16:creationId xmlns:a16="http://schemas.microsoft.com/office/drawing/2014/main" id="{36548342-3D49-8471-8217-2898F96753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79356FC-DDC1-E9C3-8CA9-A0465DABFF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BBFD3D-DE15-48E1-B9E8-C1C2E6E49CDA}" type="slidenum">
              <a:rPr lang="en-IN" smtClean="0"/>
              <a:t>‹#›</a:t>
            </a:fld>
            <a:endParaRPr lang="en-IN"/>
          </a:p>
        </p:txBody>
      </p:sp>
    </p:spTree>
    <p:extLst>
      <p:ext uri="{BB962C8B-B14F-4D97-AF65-F5344CB8AC3E}">
        <p14:creationId xmlns:p14="http://schemas.microsoft.com/office/powerpoint/2010/main" val="3949710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3A02E1-ABC2-82E5-4941-8BB5EE59A982}"/>
              </a:ext>
            </a:extLst>
          </p:cNvPr>
          <p:cNvSpPr txBox="1"/>
          <p:nvPr/>
        </p:nvSpPr>
        <p:spPr>
          <a:xfrm>
            <a:off x="1281953" y="0"/>
            <a:ext cx="8148918" cy="2062103"/>
          </a:xfrm>
          <a:prstGeom prst="rect">
            <a:avLst/>
          </a:prstGeom>
          <a:noFill/>
        </p:spPr>
        <p:txBody>
          <a:bodyPr wrap="square" rtlCol="0">
            <a:spAutoFit/>
          </a:bodyPr>
          <a:lstStyle/>
          <a:p>
            <a:pPr algn="ctr"/>
            <a:r>
              <a:rPr lang="en-IN" sz="3200" b="1"/>
              <a:t>A</a:t>
            </a:r>
          </a:p>
          <a:p>
            <a:pPr algn="ctr"/>
            <a:r>
              <a:rPr lang="en-IN" sz="3200" b="1"/>
              <a:t>MINOR PROJECT</a:t>
            </a:r>
          </a:p>
          <a:p>
            <a:pPr algn="ctr"/>
            <a:r>
              <a:rPr lang="en-IN" sz="3200" b="1"/>
              <a:t>ON </a:t>
            </a:r>
          </a:p>
          <a:p>
            <a:pPr algn="ctr"/>
            <a:r>
              <a:rPr lang="en-IN" sz="3200" b="1"/>
              <a:t>K8s NODES</a:t>
            </a:r>
          </a:p>
        </p:txBody>
      </p:sp>
      <p:sp>
        <p:nvSpPr>
          <p:cNvPr id="3" name="TextBox 2">
            <a:extLst>
              <a:ext uri="{FF2B5EF4-FFF2-40B4-BE49-F238E27FC236}">
                <a16:creationId xmlns:a16="http://schemas.microsoft.com/office/drawing/2014/main" id="{8ED2CB9C-BC7E-2AF0-7DE0-3A86B541011C}"/>
              </a:ext>
            </a:extLst>
          </p:cNvPr>
          <p:cNvSpPr txBox="1"/>
          <p:nvPr/>
        </p:nvSpPr>
        <p:spPr>
          <a:xfrm>
            <a:off x="466163" y="5109883"/>
            <a:ext cx="4652683" cy="954107"/>
          </a:xfrm>
          <a:prstGeom prst="rect">
            <a:avLst/>
          </a:prstGeom>
          <a:noFill/>
        </p:spPr>
        <p:txBody>
          <a:bodyPr wrap="square" rtlCol="0">
            <a:spAutoFit/>
          </a:bodyPr>
          <a:lstStyle/>
          <a:p>
            <a:r>
              <a:rPr lang="en-IN" sz="2800" b="1"/>
              <a:t>SUBMIT BY –</a:t>
            </a:r>
          </a:p>
          <a:p>
            <a:r>
              <a:rPr lang="en-IN" sz="2800" b="1"/>
              <a:t>RINKU SHARMA</a:t>
            </a:r>
          </a:p>
        </p:txBody>
      </p:sp>
      <p:pic>
        <p:nvPicPr>
          <p:cNvPr id="4" name="Picture 3">
            <a:extLst>
              <a:ext uri="{FF2B5EF4-FFF2-40B4-BE49-F238E27FC236}">
                <a16:creationId xmlns:a16="http://schemas.microsoft.com/office/drawing/2014/main" id="{2E2D1B4E-3ADF-F11C-E826-B0FD6EF735D4}"/>
              </a:ext>
            </a:extLst>
          </p:cNvPr>
          <p:cNvPicPr>
            <a:picLocks noChangeAspect="1"/>
          </p:cNvPicPr>
          <p:nvPr/>
        </p:nvPicPr>
        <p:blipFill>
          <a:blip r:embed="rId2"/>
          <a:stretch>
            <a:fillRect/>
          </a:stretch>
        </p:blipFill>
        <p:spPr>
          <a:xfrm>
            <a:off x="3176137" y="2062103"/>
            <a:ext cx="4652683" cy="2365424"/>
          </a:xfrm>
          <a:prstGeom prst="rect">
            <a:avLst/>
          </a:prstGeom>
        </p:spPr>
      </p:pic>
      <p:sp>
        <p:nvSpPr>
          <p:cNvPr id="5" name="TextBox 4">
            <a:extLst>
              <a:ext uri="{FF2B5EF4-FFF2-40B4-BE49-F238E27FC236}">
                <a16:creationId xmlns:a16="http://schemas.microsoft.com/office/drawing/2014/main" id="{6753DA62-4A10-DB7E-4727-B023956C69E0}"/>
              </a:ext>
            </a:extLst>
          </p:cNvPr>
          <p:cNvSpPr txBox="1"/>
          <p:nvPr/>
        </p:nvSpPr>
        <p:spPr>
          <a:xfrm>
            <a:off x="7828820" y="5109882"/>
            <a:ext cx="4282498" cy="954107"/>
          </a:xfrm>
          <a:prstGeom prst="rect">
            <a:avLst/>
          </a:prstGeom>
          <a:noFill/>
        </p:spPr>
        <p:txBody>
          <a:bodyPr wrap="square" rtlCol="0">
            <a:spAutoFit/>
          </a:bodyPr>
          <a:lstStyle/>
          <a:p>
            <a:r>
              <a:rPr lang="en-IN" sz="2800" b="1"/>
              <a:t>SUBMIT TO –</a:t>
            </a:r>
          </a:p>
          <a:p>
            <a:r>
              <a:rPr lang="en-IN" sz="2800" b="1"/>
              <a:t>ASHISH MITTAL</a:t>
            </a:r>
          </a:p>
        </p:txBody>
      </p:sp>
    </p:spTree>
    <p:extLst>
      <p:ext uri="{BB962C8B-B14F-4D97-AF65-F5344CB8AC3E}">
        <p14:creationId xmlns:p14="http://schemas.microsoft.com/office/powerpoint/2010/main" val="2969056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6240A2-2388-0113-C76E-DDF1E9D37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80645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4CFF61-E746-1F6B-A560-4ED9953600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07371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FB8E72-17E2-77F4-7881-145EDC9042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00399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A24BBD-1820-38A0-6F53-82B531AE6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1044518" cy="6831823"/>
          </a:xfrm>
          <a:prstGeom prst="rect">
            <a:avLst/>
          </a:prstGeom>
        </p:spPr>
      </p:pic>
    </p:spTree>
    <p:extLst>
      <p:ext uri="{BB962C8B-B14F-4D97-AF65-F5344CB8AC3E}">
        <p14:creationId xmlns:p14="http://schemas.microsoft.com/office/powerpoint/2010/main" val="2471701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1C12F6-7920-C190-042C-06756BBA8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41" y="0"/>
            <a:ext cx="6624918" cy="6750424"/>
          </a:xfrm>
          <a:prstGeom prst="rect">
            <a:avLst/>
          </a:prstGeom>
        </p:spPr>
      </p:pic>
    </p:spTree>
    <p:extLst>
      <p:ext uri="{BB962C8B-B14F-4D97-AF65-F5344CB8AC3E}">
        <p14:creationId xmlns:p14="http://schemas.microsoft.com/office/powerpoint/2010/main" val="3922198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4D063C-7EA4-20D7-CC7F-A6855C3AF502}"/>
              </a:ext>
            </a:extLst>
          </p:cNvPr>
          <p:cNvPicPr>
            <a:picLocks noChangeAspect="1"/>
          </p:cNvPicPr>
          <p:nvPr/>
        </p:nvPicPr>
        <p:blipFill>
          <a:blip r:embed="rId2"/>
          <a:stretch>
            <a:fillRect/>
          </a:stretch>
        </p:blipFill>
        <p:spPr>
          <a:xfrm>
            <a:off x="1066800" y="1253938"/>
            <a:ext cx="9249548" cy="4026274"/>
          </a:xfrm>
          <a:prstGeom prst="rect">
            <a:avLst/>
          </a:prstGeom>
        </p:spPr>
      </p:pic>
    </p:spTree>
    <p:extLst>
      <p:ext uri="{BB962C8B-B14F-4D97-AF65-F5344CB8AC3E}">
        <p14:creationId xmlns:p14="http://schemas.microsoft.com/office/powerpoint/2010/main" val="2281800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F013C3-943B-6A21-2438-6CD6B953AC48}"/>
              </a:ext>
            </a:extLst>
          </p:cNvPr>
          <p:cNvSpPr txBox="1"/>
          <p:nvPr/>
        </p:nvSpPr>
        <p:spPr>
          <a:xfrm>
            <a:off x="385482" y="753036"/>
            <a:ext cx="10004612" cy="4339650"/>
          </a:xfrm>
          <a:prstGeom prst="rect">
            <a:avLst/>
          </a:prstGeom>
          <a:noFill/>
        </p:spPr>
        <p:txBody>
          <a:bodyPr wrap="square" rtlCol="0">
            <a:spAutoFit/>
          </a:bodyPr>
          <a:lstStyle/>
          <a:p>
            <a:r>
              <a:rPr lang="en-IN" sz="4000" b="1"/>
              <a:t>TABLE OF CONTENT</a:t>
            </a:r>
          </a:p>
          <a:p>
            <a:endParaRPr lang="en-IN" sz="4000" b="1"/>
          </a:p>
          <a:p>
            <a:pPr marL="514350" indent="-514350">
              <a:buFont typeface="+mj-lt"/>
              <a:buAutoNum type="arabicPeriod"/>
            </a:pPr>
            <a:r>
              <a:rPr lang="en-IN" sz="2800"/>
              <a:t>Introduction to nodes</a:t>
            </a:r>
          </a:p>
          <a:p>
            <a:pPr marL="514350" indent="-514350">
              <a:buFont typeface="+mj-lt"/>
              <a:buAutoNum type="arabicPeriod"/>
            </a:pPr>
            <a:r>
              <a:rPr lang="en-IN" sz="2800"/>
              <a:t>Types of nodes</a:t>
            </a:r>
          </a:p>
          <a:p>
            <a:pPr marL="514350" indent="-514350">
              <a:buFont typeface="+mj-lt"/>
              <a:buAutoNum type="arabicPeriod"/>
            </a:pPr>
            <a:r>
              <a:rPr lang="en-IN" sz="2800"/>
              <a:t>Advantages of k8s nodes</a:t>
            </a:r>
          </a:p>
          <a:p>
            <a:pPr marL="514350" indent="-514350">
              <a:buFont typeface="+mj-lt"/>
              <a:buAutoNum type="arabicPeriod"/>
            </a:pPr>
            <a:r>
              <a:rPr lang="en-IN" sz="2800"/>
              <a:t>Disadvantages of k8s nodes</a:t>
            </a:r>
          </a:p>
          <a:p>
            <a:pPr marL="514350" indent="-514350">
              <a:buFont typeface="+mj-lt"/>
              <a:buAutoNum type="arabicPeriod"/>
            </a:pPr>
            <a:r>
              <a:rPr lang="en-IN" sz="2800"/>
              <a:t>Some basic command of k8s nodes</a:t>
            </a:r>
          </a:p>
          <a:p>
            <a:pPr marL="514350" indent="-514350">
              <a:buFont typeface="+mj-lt"/>
              <a:buAutoNum type="arabicPeriod"/>
            </a:pPr>
            <a:r>
              <a:rPr lang="en-IN" sz="2800"/>
              <a:t>Practice of k8s nodes</a:t>
            </a:r>
          </a:p>
          <a:p>
            <a:pPr marL="514350" indent="-514350">
              <a:buFont typeface="+mj-lt"/>
              <a:buAutoNum type="arabicPeriod"/>
            </a:pPr>
            <a:endParaRPr lang="en-IN" sz="2800"/>
          </a:p>
        </p:txBody>
      </p:sp>
    </p:spTree>
    <p:extLst>
      <p:ext uri="{BB962C8B-B14F-4D97-AF65-F5344CB8AC3E}">
        <p14:creationId xmlns:p14="http://schemas.microsoft.com/office/powerpoint/2010/main" val="2086776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B1C296-4C79-4442-2879-A9C167219CAA}"/>
              </a:ext>
            </a:extLst>
          </p:cNvPr>
          <p:cNvSpPr txBox="1"/>
          <p:nvPr/>
        </p:nvSpPr>
        <p:spPr>
          <a:xfrm>
            <a:off x="421341" y="385482"/>
            <a:ext cx="9807388" cy="707886"/>
          </a:xfrm>
          <a:prstGeom prst="rect">
            <a:avLst/>
          </a:prstGeom>
          <a:noFill/>
        </p:spPr>
        <p:txBody>
          <a:bodyPr wrap="square" rtlCol="0">
            <a:spAutoFit/>
          </a:bodyPr>
          <a:lstStyle/>
          <a:p>
            <a:r>
              <a:rPr lang="en-IN" sz="4000" b="1"/>
              <a:t>Introduction to k8s nodes</a:t>
            </a:r>
          </a:p>
        </p:txBody>
      </p:sp>
      <p:sp>
        <p:nvSpPr>
          <p:cNvPr id="5" name="TextBox 4">
            <a:extLst>
              <a:ext uri="{FF2B5EF4-FFF2-40B4-BE49-F238E27FC236}">
                <a16:creationId xmlns:a16="http://schemas.microsoft.com/office/drawing/2014/main" id="{4FDEBD20-D992-5BEC-6FAA-705C0920F585}"/>
              </a:ext>
            </a:extLst>
          </p:cNvPr>
          <p:cNvSpPr txBox="1"/>
          <p:nvPr/>
        </p:nvSpPr>
        <p:spPr>
          <a:xfrm>
            <a:off x="421341" y="1299882"/>
            <a:ext cx="9888071" cy="2677656"/>
          </a:xfrm>
          <a:prstGeom prst="rect">
            <a:avLst/>
          </a:prstGeom>
          <a:noFill/>
        </p:spPr>
        <p:txBody>
          <a:bodyPr wrap="square" rtlCol="0">
            <a:spAutoFit/>
          </a:bodyPr>
          <a:lstStyle/>
          <a:p>
            <a:r>
              <a:rPr lang="en-US" sz="2800" b="0" i="0">
                <a:solidFill>
                  <a:schemeClr val="tx1">
                    <a:lumMod val="95000"/>
                    <a:lumOff val="5000"/>
                  </a:schemeClr>
                </a:solidFill>
                <a:effectLst/>
                <a:latin typeface="Söhne"/>
              </a:rPr>
              <a:t>In Kubernetes (often abbreviated as K8s), a node is a physical or virtual machine that serves as a worker machine in the cluster. It is where containers, which encapsulate the application workloads, are scheduled and run. Each node is responsible for running one or more containers and provides the necessary resources, such as CPU, memory, and storage, to execute those containers.</a:t>
            </a:r>
            <a:endParaRPr lang="en-IN" sz="2800">
              <a:solidFill>
                <a:schemeClr val="tx1">
                  <a:lumMod val="95000"/>
                  <a:lumOff val="5000"/>
                </a:schemeClr>
              </a:solidFill>
            </a:endParaRPr>
          </a:p>
        </p:txBody>
      </p:sp>
    </p:spTree>
    <p:extLst>
      <p:ext uri="{BB962C8B-B14F-4D97-AF65-F5344CB8AC3E}">
        <p14:creationId xmlns:p14="http://schemas.microsoft.com/office/powerpoint/2010/main" val="2779634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7A5367-0AA8-3955-50A4-49EEB712B0E4}"/>
              </a:ext>
            </a:extLst>
          </p:cNvPr>
          <p:cNvSpPr txBox="1"/>
          <p:nvPr/>
        </p:nvSpPr>
        <p:spPr>
          <a:xfrm>
            <a:off x="322729" y="304800"/>
            <a:ext cx="10255624" cy="707886"/>
          </a:xfrm>
          <a:prstGeom prst="rect">
            <a:avLst/>
          </a:prstGeom>
          <a:noFill/>
        </p:spPr>
        <p:txBody>
          <a:bodyPr wrap="square" rtlCol="0">
            <a:spAutoFit/>
          </a:bodyPr>
          <a:lstStyle/>
          <a:p>
            <a:r>
              <a:rPr lang="en-IN" sz="4000" b="1"/>
              <a:t>Types of k8s nodes</a:t>
            </a:r>
          </a:p>
        </p:txBody>
      </p:sp>
      <p:sp>
        <p:nvSpPr>
          <p:cNvPr id="3" name="TextBox 2">
            <a:extLst>
              <a:ext uri="{FF2B5EF4-FFF2-40B4-BE49-F238E27FC236}">
                <a16:creationId xmlns:a16="http://schemas.microsoft.com/office/drawing/2014/main" id="{6BB571B4-30E8-183A-EDBC-765D2CC6873E}"/>
              </a:ext>
            </a:extLst>
          </p:cNvPr>
          <p:cNvSpPr txBox="1"/>
          <p:nvPr/>
        </p:nvSpPr>
        <p:spPr>
          <a:xfrm>
            <a:off x="322729" y="1272270"/>
            <a:ext cx="10443882" cy="2246769"/>
          </a:xfrm>
          <a:prstGeom prst="rect">
            <a:avLst/>
          </a:prstGeom>
          <a:noFill/>
        </p:spPr>
        <p:txBody>
          <a:bodyPr wrap="square" rtlCol="0">
            <a:spAutoFit/>
          </a:bodyPr>
          <a:lstStyle/>
          <a:p>
            <a:r>
              <a:rPr lang="en-IN" sz="2800" b="1"/>
              <a:t>Master node-</a:t>
            </a:r>
          </a:p>
          <a:p>
            <a:r>
              <a:rPr lang="en-IN" sz="2800"/>
              <a:t>It is responsible for cluster </a:t>
            </a:r>
            <a:r>
              <a:rPr lang="en-IN" sz="2800" err="1"/>
              <a:t>management.This</a:t>
            </a:r>
            <a:r>
              <a:rPr lang="en-IN" sz="2800"/>
              <a:t> node is used to configure and manage the resource within the </a:t>
            </a:r>
            <a:r>
              <a:rPr lang="en-IN" sz="2800" err="1"/>
              <a:t>kubenats’s</a:t>
            </a:r>
            <a:r>
              <a:rPr lang="en-IN" sz="2800"/>
              <a:t> cluster</a:t>
            </a:r>
          </a:p>
          <a:p>
            <a:endParaRPr lang="en-IN" sz="2800"/>
          </a:p>
          <a:p>
            <a:r>
              <a:rPr lang="en-IN" sz="2800"/>
              <a:t>note:-master node manage the worker nodes</a:t>
            </a:r>
          </a:p>
        </p:txBody>
      </p:sp>
      <p:sp>
        <p:nvSpPr>
          <p:cNvPr id="4" name="TextBox 3">
            <a:extLst>
              <a:ext uri="{FF2B5EF4-FFF2-40B4-BE49-F238E27FC236}">
                <a16:creationId xmlns:a16="http://schemas.microsoft.com/office/drawing/2014/main" id="{35846659-35D9-0335-5E80-3D86093CC4FD}"/>
              </a:ext>
            </a:extLst>
          </p:cNvPr>
          <p:cNvSpPr txBox="1"/>
          <p:nvPr/>
        </p:nvSpPr>
        <p:spPr>
          <a:xfrm>
            <a:off x="322729" y="3993777"/>
            <a:ext cx="10443882" cy="2246769"/>
          </a:xfrm>
          <a:prstGeom prst="rect">
            <a:avLst/>
          </a:prstGeom>
          <a:noFill/>
        </p:spPr>
        <p:txBody>
          <a:bodyPr wrap="square" rtlCol="0">
            <a:spAutoFit/>
          </a:bodyPr>
          <a:lstStyle/>
          <a:p>
            <a:r>
              <a:rPr lang="en-IN" sz="2800" b="1"/>
              <a:t>Worker node –</a:t>
            </a:r>
          </a:p>
          <a:p>
            <a:r>
              <a:rPr lang="en-IN" sz="2800"/>
              <a:t>Worker node are the machine responsible for running the containerized application.worker node reports to the master and it is managed by master node</a:t>
            </a:r>
          </a:p>
          <a:p>
            <a:endParaRPr lang="en-IN" sz="2800"/>
          </a:p>
        </p:txBody>
      </p:sp>
    </p:spTree>
    <p:extLst>
      <p:ext uri="{BB962C8B-B14F-4D97-AF65-F5344CB8AC3E}">
        <p14:creationId xmlns:p14="http://schemas.microsoft.com/office/powerpoint/2010/main" val="429562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BD2E6A-9181-9B5D-43FB-3228B1F7D95E}"/>
              </a:ext>
            </a:extLst>
          </p:cNvPr>
          <p:cNvSpPr txBox="1"/>
          <p:nvPr/>
        </p:nvSpPr>
        <p:spPr>
          <a:xfrm>
            <a:off x="502024" y="510988"/>
            <a:ext cx="9807388" cy="707886"/>
          </a:xfrm>
          <a:prstGeom prst="rect">
            <a:avLst/>
          </a:prstGeom>
          <a:noFill/>
        </p:spPr>
        <p:txBody>
          <a:bodyPr wrap="square" rtlCol="0">
            <a:spAutoFit/>
          </a:bodyPr>
          <a:lstStyle/>
          <a:p>
            <a:r>
              <a:rPr lang="en-IN" sz="4000" b="1"/>
              <a:t>Advantages of k8s nodes</a:t>
            </a:r>
          </a:p>
        </p:txBody>
      </p:sp>
      <p:sp>
        <p:nvSpPr>
          <p:cNvPr id="3" name="TextBox 2">
            <a:extLst>
              <a:ext uri="{FF2B5EF4-FFF2-40B4-BE49-F238E27FC236}">
                <a16:creationId xmlns:a16="http://schemas.microsoft.com/office/drawing/2014/main" id="{04FC5D53-A513-022B-7A4B-0A61CAF7399E}"/>
              </a:ext>
            </a:extLst>
          </p:cNvPr>
          <p:cNvSpPr txBox="1"/>
          <p:nvPr/>
        </p:nvSpPr>
        <p:spPr>
          <a:xfrm>
            <a:off x="502024" y="1461247"/>
            <a:ext cx="8041341" cy="3539430"/>
          </a:xfrm>
          <a:prstGeom prst="rect">
            <a:avLst/>
          </a:prstGeom>
          <a:noFill/>
        </p:spPr>
        <p:txBody>
          <a:bodyPr wrap="square" rtlCol="0">
            <a:spAutoFit/>
          </a:bodyPr>
          <a:lstStyle/>
          <a:p>
            <a:pPr marL="342900" indent="-342900">
              <a:buFont typeface="+mj-lt"/>
              <a:buAutoNum type="arabicPeriod"/>
            </a:pPr>
            <a:r>
              <a:rPr lang="en-IN" sz="2800"/>
              <a:t>Scalbility</a:t>
            </a:r>
          </a:p>
          <a:p>
            <a:pPr marL="342900" indent="-342900">
              <a:buFont typeface="+mj-lt"/>
              <a:buAutoNum type="arabicPeriod"/>
            </a:pPr>
            <a:r>
              <a:rPr lang="en-IN" sz="2800"/>
              <a:t>High availability</a:t>
            </a:r>
          </a:p>
          <a:p>
            <a:pPr marL="342900" indent="-342900">
              <a:buFont typeface="+mj-lt"/>
              <a:buAutoNum type="arabicPeriod"/>
            </a:pPr>
            <a:r>
              <a:rPr lang="en-IN" sz="2800"/>
              <a:t>Resource isolation</a:t>
            </a:r>
          </a:p>
          <a:p>
            <a:pPr marL="342900" indent="-342900">
              <a:buFont typeface="+mj-lt"/>
              <a:buAutoNum type="arabicPeriod"/>
            </a:pPr>
            <a:r>
              <a:rPr lang="en-IN" sz="2800"/>
              <a:t>Flexibility</a:t>
            </a:r>
          </a:p>
          <a:p>
            <a:pPr marL="342900" indent="-342900">
              <a:buFont typeface="+mj-lt"/>
              <a:buAutoNum type="arabicPeriod"/>
            </a:pPr>
            <a:r>
              <a:rPr lang="en-IN" sz="2800"/>
              <a:t>Fault tolerance</a:t>
            </a:r>
          </a:p>
          <a:p>
            <a:pPr marL="342900" indent="-342900">
              <a:buFont typeface="+mj-lt"/>
              <a:buAutoNum type="arabicPeriod"/>
            </a:pPr>
            <a:r>
              <a:rPr lang="en-IN" sz="2800"/>
              <a:t>Node affinity and anti-affinity</a:t>
            </a:r>
          </a:p>
          <a:p>
            <a:pPr marL="342900" indent="-342900">
              <a:buFont typeface="+mj-lt"/>
              <a:buAutoNum type="arabicPeriod"/>
            </a:pPr>
            <a:r>
              <a:rPr lang="en-IN" sz="2800"/>
              <a:t>Resource management</a:t>
            </a:r>
          </a:p>
          <a:p>
            <a:pPr marL="342900" indent="-342900">
              <a:buFont typeface="+mj-lt"/>
              <a:buAutoNum type="arabicPeriod"/>
            </a:pPr>
            <a:r>
              <a:rPr lang="en-IN" sz="2800"/>
              <a:t>Monitoring and logging</a:t>
            </a:r>
          </a:p>
        </p:txBody>
      </p:sp>
    </p:spTree>
    <p:extLst>
      <p:ext uri="{BB962C8B-B14F-4D97-AF65-F5344CB8AC3E}">
        <p14:creationId xmlns:p14="http://schemas.microsoft.com/office/powerpoint/2010/main" val="88229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F59BE0-07C9-92D0-F738-C177C0459A00}"/>
              </a:ext>
            </a:extLst>
          </p:cNvPr>
          <p:cNvSpPr txBox="1"/>
          <p:nvPr/>
        </p:nvSpPr>
        <p:spPr>
          <a:xfrm>
            <a:off x="717176" y="546846"/>
            <a:ext cx="8238565" cy="707886"/>
          </a:xfrm>
          <a:prstGeom prst="rect">
            <a:avLst/>
          </a:prstGeom>
          <a:noFill/>
        </p:spPr>
        <p:txBody>
          <a:bodyPr wrap="square" rtlCol="0">
            <a:spAutoFit/>
          </a:bodyPr>
          <a:lstStyle/>
          <a:p>
            <a:r>
              <a:rPr lang="en-IN" sz="4000" b="1"/>
              <a:t>Disadvantages of k8s nodes</a:t>
            </a:r>
          </a:p>
        </p:txBody>
      </p:sp>
      <p:sp>
        <p:nvSpPr>
          <p:cNvPr id="3" name="TextBox 2">
            <a:extLst>
              <a:ext uri="{FF2B5EF4-FFF2-40B4-BE49-F238E27FC236}">
                <a16:creationId xmlns:a16="http://schemas.microsoft.com/office/drawing/2014/main" id="{1051F0BF-E215-4577-C5DA-8D5DD4F77600}"/>
              </a:ext>
            </a:extLst>
          </p:cNvPr>
          <p:cNvSpPr txBox="1"/>
          <p:nvPr/>
        </p:nvSpPr>
        <p:spPr>
          <a:xfrm>
            <a:off x="717176" y="1541929"/>
            <a:ext cx="8238565" cy="3539430"/>
          </a:xfrm>
          <a:prstGeom prst="rect">
            <a:avLst/>
          </a:prstGeom>
          <a:noFill/>
        </p:spPr>
        <p:txBody>
          <a:bodyPr wrap="square" rtlCol="0">
            <a:spAutoFit/>
          </a:bodyPr>
          <a:lstStyle/>
          <a:p>
            <a:pPr marL="342900" indent="-342900">
              <a:buFont typeface="+mj-lt"/>
              <a:buAutoNum type="arabicPeriod"/>
            </a:pPr>
            <a:r>
              <a:rPr lang="en-IN" sz="2800"/>
              <a:t>Complexity</a:t>
            </a:r>
          </a:p>
          <a:p>
            <a:pPr marL="342900" indent="-342900">
              <a:buFont typeface="+mj-lt"/>
              <a:buAutoNum type="arabicPeriod"/>
            </a:pPr>
            <a:r>
              <a:rPr lang="en-IN" sz="2800"/>
              <a:t>Operational overhead</a:t>
            </a:r>
          </a:p>
          <a:p>
            <a:pPr marL="342900" indent="-342900">
              <a:buFont typeface="+mj-lt"/>
              <a:buAutoNum type="arabicPeriod"/>
            </a:pPr>
            <a:r>
              <a:rPr lang="en-IN" sz="2800"/>
              <a:t>Resource consumption</a:t>
            </a:r>
          </a:p>
          <a:p>
            <a:pPr marL="342900" indent="-342900">
              <a:buFont typeface="+mj-lt"/>
              <a:buAutoNum type="arabicPeriod"/>
            </a:pPr>
            <a:r>
              <a:rPr lang="en-IN" sz="2800"/>
              <a:t>Cost</a:t>
            </a:r>
          </a:p>
          <a:p>
            <a:pPr marL="342900" indent="-342900">
              <a:buFont typeface="+mj-lt"/>
              <a:buAutoNum type="arabicPeriod"/>
            </a:pPr>
            <a:r>
              <a:rPr lang="en-IN" sz="2800"/>
              <a:t>Single point failure</a:t>
            </a:r>
          </a:p>
          <a:p>
            <a:pPr marL="342900" indent="-342900">
              <a:buFont typeface="+mj-lt"/>
              <a:buAutoNum type="arabicPeriod"/>
            </a:pPr>
            <a:r>
              <a:rPr lang="en-IN" sz="2800"/>
              <a:t>Performance implications</a:t>
            </a:r>
          </a:p>
          <a:p>
            <a:pPr marL="342900" indent="-342900">
              <a:buFont typeface="+mj-lt"/>
              <a:buAutoNum type="arabicPeriod"/>
            </a:pPr>
            <a:r>
              <a:rPr lang="en-IN" sz="2800"/>
              <a:t>Networking challenges</a:t>
            </a:r>
          </a:p>
          <a:p>
            <a:pPr marL="342900" indent="-342900">
              <a:buFont typeface="+mj-lt"/>
              <a:buAutoNum type="arabicPeriod"/>
            </a:pPr>
            <a:r>
              <a:rPr lang="en-IN" sz="2800"/>
              <a:t>Learning curve</a:t>
            </a:r>
          </a:p>
        </p:txBody>
      </p:sp>
    </p:spTree>
    <p:extLst>
      <p:ext uri="{BB962C8B-B14F-4D97-AF65-F5344CB8AC3E}">
        <p14:creationId xmlns:p14="http://schemas.microsoft.com/office/powerpoint/2010/main" val="1167689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95C7CF-BADC-6EEA-40C7-7AE3C2B07B82}"/>
              </a:ext>
            </a:extLst>
          </p:cNvPr>
          <p:cNvSpPr txBox="1"/>
          <p:nvPr/>
        </p:nvSpPr>
        <p:spPr>
          <a:xfrm>
            <a:off x="510988" y="268941"/>
            <a:ext cx="9968753" cy="707886"/>
          </a:xfrm>
          <a:prstGeom prst="rect">
            <a:avLst/>
          </a:prstGeom>
          <a:noFill/>
        </p:spPr>
        <p:txBody>
          <a:bodyPr wrap="square" rtlCol="0">
            <a:spAutoFit/>
          </a:bodyPr>
          <a:lstStyle/>
          <a:p>
            <a:r>
              <a:rPr lang="en-IN" sz="4000" b="1"/>
              <a:t>Some basic command of k8s nodes</a:t>
            </a:r>
          </a:p>
        </p:txBody>
      </p:sp>
      <p:sp>
        <p:nvSpPr>
          <p:cNvPr id="3" name="TextBox 2">
            <a:extLst>
              <a:ext uri="{FF2B5EF4-FFF2-40B4-BE49-F238E27FC236}">
                <a16:creationId xmlns:a16="http://schemas.microsoft.com/office/drawing/2014/main" id="{2DD35EC5-D970-30C9-3833-49232F83091B}"/>
              </a:ext>
            </a:extLst>
          </p:cNvPr>
          <p:cNvSpPr txBox="1"/>
          <p:nvPr/>
        </p:nvSpPr>
        <p:spPr>
          <a:xfrm>
            <a:off x="510988" y="1326777"/>
            <a:ext cx="9825318" cy="4832092"/>
          </a:xfrm>
          <a:prstGeom prst="rect">
            <a:avLst/>
          </a:prstGeom>
          <a:noFill/>
        </p:spPr>
        <p:txBody>
          <a:bodyPr wrap="square" rtlCol="0">
            <a:spAutoFit/>
          </a:bodyPr>
          <a:lstStyle/>
          <a:p>
            <a:pPr marL="342900" indent="-342900">
              <a:buFont typeface="+mj-lt"/>
              <a:buAutoNum type="arabicPeriod"/>
            </a:pPr>
            <a:r>
              <a:rPr lang="en-IN" sz="2800"/>
              <a:t>Kubectl get node</a:t>
            </a:r>
          </a:p>
          <a:p>
            <a:pPr marL="342900" indent="-342900">
              <a:buFont typeface="+mj-lt"/>
              <a:buAutoNum type="arabicPeriod"/>
            </a:pPr>
            <a:r>
              <a:rPr lang="en-IN" sz="2800"/>
              <a:t>Kubectl  describe node</a:t>
            </a:r>
          </a:p>
          <a:p>
            <a:pPr marL="342900" indent="-342900">
              <a:buFont typeface="+mj-lt"/>
              <a:buAutoNum type="arabicPeriod"/>
            </a:pPr>
            <a:r>
              <a:rPr lang="en-IN" sz="2800"/>
              <a:t>Kubectl  describe node node_name</a:t>
            </a:r>
          </a:p>
          <a:p>
            <a:pPr marL="342900" indent="-342900">
              <a:buFont typeface="+mj-lt"/>
              <a:buAutoNum type="arabicPeriod"/>
            </a:pPr>
            <a:r>
              <a:rPr lang="en-IN" sz="2800"/>
              <a:t>Kubectl top node</a:t>
            </a:r>
          </a:p>
          <a:p>
            <a:pPr marL="342900" indent="-342900">
              <a:buFont typeface="+mj-lt"/>
              <a:buAutoNum type="arabicPeriod"/>
            </a:pPr>
            <a:r>
              <a:rPr lang="en-IN" sz="2800"/>
              <a:t>Kubectl delete node</a:t>
            </a:r>
          </a:p>
          <a:p>
            <a:pPr marL="342900" indent="-342900">
              <a:buFont typeface="+mj-lt"/>
              <a:buAutoNum type="arabicPeriod"/>
            </a:pPr>
            <a:r>
              <a:rPr lang="en-IN" sz="2800"/>
              <a:t>Kubectl delete node node_name</a:t>
            </a:r>
          </a:p>
          <a:p>
            <a:pPr marL="342900" indent="-342900">
              <a:buFont typeface="+mj-lt"/>
              <a:buAutoNum type="arabicPeriod"/>
            </a:pPr>
            <a:r>
              <a:rPr lang="en-IN" sz="2800"/>
              <a:t>Kubectl get no –o yaml</a:t>
            </a:r>
          </a:p>
          <a:p>
            <a:pPr marL="342900" indent="-342900">
              <a:buFont typeface="+mj-lt"/>
              <a:buAutoNum type="arabicPeriod"/>
            </a:pPr>
            <a:r>
              <a:rPr lang="en-IN" sz="2800"/>
              <a:t>Kubectl get no –o yaml &gt; no.yaml</a:t>
            </a:r>
          </a:p>
          <a:p>
            <a:pPr marL="342900" indent="-342900">
              <a:buFont typeface="+mj-lt"/>
              <a:buAutoNum type="arabicPeriod"/>
            </a:pPr>
            <a:r>
              <a:rPr lang="en-IN" sz="2800"/>
              <a:t>Kubectl get –show-labels</a:t>
            </a:r>
          </a:p>
          <a:p>
            <a:pPr marL="342900" indent="-342900">
              <a:buFont typeface="+mj-lt"/>
              <a:buAutoNum type="arabicPeriod"/>
            </a:pPr>
            <a:r>
              <a:rPr lang="en-IN" sz="2800"/>
              <a:t>Kubectl label no node_name label_key=label_value</a:t>
            </a:r>
          </a:p>
          <a:p>
            <a:pPr marL="342900" indent="-342900">
              <a:buFont typeface="+mj-lt"/>
              <a:buAutoNum type="arabicPeriod"/>
            </a:pPr>
            <a:endParaRPr lang="en-IN" sz="2800"/>
          </a:p>
        </p:txBody>
      </p:sp>
    </p:spTree>
    <p:extLst>
      <p:ext uri="{BB962C8B-B14F-4D97-AF65-F5344CB8AC3E}">
        <p14:creationId xmlns:p14="http://schemas.microsoft.com/office/powerpoint/2010/main" val="1115203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7D856F-C8F8-D0B6-8CA0-9760C98E1E20}"/>
              </a:ext>
            </a:extLst>
          </p:cNvPr>
          <p:cNvSpPr txBox="1"/>
          <p:nvPr/>
        </p:nvSpPr>
        <p:spPr>
          <a:xfrm>
            <a:off x="242047" y="331694"/>
            <a:ext cx="9879106" cy="707886"/>
          </a:xfrm>
          <a:prstGeom prst="rect">
            <a:avLst/>
          </a:prstGeom>
          <a:noFill/>
        </p:spPr>
        <p:txBody>
          <a:bodyPr wrap="square" rtlCol="0">
            <a:spAutoFit/>
          </a:bodyPr>
          <a:lstStyle/>
          <a:p>
            <a:r>
              <a:rPr lang="en-US" sz="4000" b="1">
                <a:solidFill>
                  <a:schemeClr val="tx1">
                    <a:lumMod val="95000"/>
                    <a:lumOff val="5000"/>
                  </a:schemeClr>
                </a:solidFill>
              </a:rPr>
              <a:t>Practice of k8s nodes</a:t>
            </a:r>
            <a:endParaRPr lang="en-IN" sz="4000" b="1">
              <a:solidFill>
                <a:schemeClr val="tx1">
                  <a:lumMod val="95000"/>
                  <a:lumOff val="5000"/>
                </a:schemeClr>
              </a:solidFill>
            </a:endParaRPr>
          </a:p>
        </p:txBody>
      </p:sp>
      <p:pic>
        <p:nvPicPr>
          <p:cNvPr id="4" name="Picture 3">
            <a:extLst>
              <a:ext uri="{FF2B5EF4-FFF2-40B4-BE49-F238E27FC236}">
                <a16:creationId xmlns:a16="http://schemas.microsoft.com/office/drawing/2014/main" id="{F9BA2545-0258-456A-CA9A-8E2042935B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910" y="1967263"/>
            <a:ext cx="7935146" cy="1461737"/>
          </a:xfrm>
          <a:prstGeom prst="rect">
            <a:avLst/>
          </a:prstGeom>
        </p:spPr>
      </p:pic>
    </p:spTree>
    <p:extLst>
      <p:ext uri="{BB962C8B-B14F-4D97-AF65-F5344CB8AC3E}">
        <p14:creationId xmlns:p14="http://schemas.microsoft.com/office/powerpoint/2010/main" val="14041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B0CF5C-7682-EB98-23E3-E241A1BAD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58600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289</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Anuj Gaurave</dc:creator>
  <cp:lastModifiedBy>Anuj Gaurave</cp:lastModifiedBy>
  <cp:revision>1</cp:revision>
  <dcterms:created xsi:type="dcterms:W3CDTF">2023-05-30T06:50:43Z</dcterms:created>
  <dcterms:modified xsi:type="dcterms:W3CDTF">2023-05-30T14:31:35Z</dcterms:modified>
</cp:coreProperties>
</file>