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j Gaurave" userId="19e7f6dabc1fe4c4" providerId="LiveId" clId="{F56CF55A-D89F-4212-AEDA-179D99C816AA}"/>
    <pc:docChg chg="custSel addSld delSld modSld">
      <pc:chgData name="Anuj Gaurave" userId="19e7f6dabc1fe4c4" providerId="LiveId" clId="{F56CF55A-D89F-4212-AEDA-179D99C816AA}" dt="2023-05-31T10:21:23.647" v="74" actId="1076"/>
      <pc:docMkLst>
        <pc:docMk/>
      </pc:docMkLst>
      <pc:sldChg chg="addSp modSp mod">
        <pc:chgData name="Anuj Gaurave" userId="19e7f6dabc1fe4c4" providerId="LiveId" clId="{F56CF55A-D89F-4212-AEDA-179D99C816AA}" dt="2023-05-31T10:19:27.602" v="40" actId="14100"/>
        <pc:sldMkLst>
          <pc:docMk/>
          <pc:sldMk cId="1953232055" sldId="266"/>
        </pc:sldMkLst>
        <pc:spChg chg="add mod">
          <ac:chgData name="Anuj Gaurave" userId="19e7f6dabc1fe4c4" providerId="LiveId" clId="{F56CF55A-D89F-4212-AEDA-179D99C816AA}" dt="2023-05-30T19:08:37.637" v="38" actId="1076"/>
          <ac:spMkLst>
            <pc:docMk/>
            <pc:sldMk cId="1953232055" sldId="266"/>
            <ac:spMk id="2" creationId="{27B8C7DC-94E8-06B3-1761-D9A7FEA4C67D}"/>
          </ac:spMkLst>
        </pc:spChg>
        <pc:picChg chg="add mod">
          <ac:chgData name="Anuj Gaurave" userId="19e7f6dabc1fe4c4" providerId="LiveId" clId="{F56CF55A-D89F-4212-AEDA-179D99C816AA}" dt="2023-05-31T10:19:27.602" v="40" actId="14100"/>
          <ac:picMkLst>
            <pc:docMk/>
            <pc:sldMk cId="1953232055" sldId="266"/>
            <ac:picMk id="4" creationId="{5C1C9480-1C22-47A6-A852-706F8D8A33AF}"/>
          </ac:picMkLst>
        </pc:picChg>
      </pc:sldChg>
      <pc:sldChg chg="add del">
        <pc:chgData name="Anuj Gaurave" userId="19e7f6dabc1fe4c4" providerId="LiveId" clId="{F56CF55A-D89F-4212-AEDA-179D99C816AA}" dt="2023-05-30T14:41:42.974" v="1" actId="47"/>
        <pc:sldMkLst>
          <pc:docMk/>
          <pc:sldMk cId="2113094696" sldId="267"/>
        </pc:sldMkLst>
      </pc:sldChg>
      <pc:sldChg chg="addSp modSp new mod">
        <pc:chgData name="Anuj Gaurave" userId="19e7f6dabc1fe4c4" providerId="LiveId" clId="{F56CF55A-D89F-4212-AEDA-179D99C816AA}" dt="2023-05-31T10:19:42.610" v="50" actId="14100"/>
        <pc:sldMkLst>
          <pc:docMk/>
          <pc:sldMk cId="4160710501" sldId="267"/>
        </pc:sldMkLst>
        <pc:picChg chg="add mod">
          <ac:chgData name="Anuj Gaurave" userId="19e7f6dabc1fe4c4" providerId="LiveId" clId="{F56CF55A-D89F-4212-AEDA-179D99C816AA}" dt="2023-05-31T10:19:42.610" v="50" actId="14100"/>
          <ac:picMkLst>
            <pc:docMk/>
            <pc:sldMk cId="4160710501" sldId="267"/>
            <ac:picMk id="3" creationId="{6BB38370-EEBA-0C48-9E2B-F5AE51F316C5}"/>
          </ac:picMkLst>
        </pc:picChg>
      </pc:sldChg>
      <pc:sldChg chg="addSp modSp new">
        <pc:chgData name="Anuj Gaurave" userId="19e7f6dabc1fe4c4" providerId="LiveId" clId="{F56CF55A-D89F-4212-AEDA-179D99C816AA}" dt="2023-05-31T10:19:45.422" v="51"/>
        <pc:sldMkLst>
          <pc:docMk/>
          <pc:sldMk cId="3508650745" sldId="268"/>
        </pc:sldMkLst>
        <pc:picChg chg="add mod">
          <ac:chgData name="Anuj Gaurave" userId="19e7f6dabc1fe4c4" providerId="LiveId" clId="{F56CF55A-D89F-4212-AEDA-179D99C816AA}" dt="2023-05-31T10:19:45.422" v="51"/>
          <ac:picMkLst>
            <pc:docMk/>
            <pc:sldMk cId="3508650745" sldId="268"/>
            <ac:picMk id="3" creationId="{9E388072-7BAC-510C-1C74-8CC55B5FBB3A}"/>
          </ac:picMkLst>
        </pc:picChg>
      </pc:sldChg>
      <pc:sldChg chg="addSp modSp new">
        <pc:chgData name="Anuj Gaurave" userId="19e7f6dabc1fe4c4" providerId="LiveId" clId="{F56CF55A-D89F-4212-AEDA-179D99C816AA}" dt="2023-05-31T10:19:48.403" v="52"/>
        <pc:sldMkLst>
          <pc:docMk/>
          <pc:sldMk cId="1614557305" sldId="269"/>
        </pc:sldMkLst>
        <pc:picChg chg="add mod">
          <ac:chgData name="Anuj Gaurave" userId="19e7f6dabc1fe4c4" providerId="LiveId" clId="{F56CF55A-D89F-4212-AEDA-179D99C816AA}" dt="2023-05-31T10:19:48.403" v="52"/>
          <ac:picMkLst>
            <pc:docMk/>
            <pc:sldMk cId="1614557305" sldId="269"/>
            <ac:picMk id="3" creationId="{014221AC-F3AF-7D11-FE2A-198FDBAFBB20}"/>
          </ac:picMkLst>
        </pc:picChg>
      </pc:sldChg>
      <pc:sldChg chg="addSp modSp new">
        <pc:chgData name="Anuj Gaurave" userId="19e7f6dabc1fe4c4" providerId="LiveId" clId="{F56CF55A-D89F-4212-AEDA-179D99C816AA}" dt="2023-05-31T10:19:51.180" v="53"/>
        <pc:sldMkLst>
          <pc:docMk/>
          <pc:sldMk cId="3040139406" sldId="270"/>
        </pc:sldMkLst>
        <pc:picChg chg="add mod">
          <ac:chgData name="Anuj Gaurave" userId="19e7f6dabc1fe4c4" providerId="LiveId" clId="{F56CF55A-D89F-4212-AEDA-179D99C816AA}" dt="2023-05-31T10:19:51.180" v="53"/>
          <ac:picMkLst>
            <pc:docMk/>
            <pc:sldMk cId="3040139406" sldId="270"/>
            <ac:picMk id="3" creationId="{E08744F8-C4F3-8F3F-62A8-8668D82C9D6C}"/>
          </ac:picMkLst>
        </pc:picChg>
      </pc:sldChg>
      <pc:sldChg chg="addSp modSp new mod">
        <pc:chgData name="Anuj Gaurave" userId="19e7f6dabc1fe4c4" providerId="LiveId" clId="{F56CF55A-D89F-4212-AEDA-179D99C816AA}" dt="2023-05-31T10:20:02.263" v="57" actId="14100"/>
        <pc:sldMkLst>
          <pc:docMk/>
          <pc:sldMk cId="2475597862" sldId="271"/>
        </pc:sldMkLst>
        <pc:picChg chg="add mod">
          <ac:chgData name="Anuj Gaurave" userId="19e7f6dabc1fe4c4" providerId="LiveId" clId="{F56CF55A-D89F-4212-AEDA-179D99C816AA}" dt="2023-05-31T10:20:02.263" v="57" actId="14100"/>
          <ac:picMkLst>
            <pc:docMk/>
            <pc:sldMk cId="2475597862" sldId="271"/>
            <ac:picMk id="3" creationId="{1BAE97F4-72E7-09E4-6DCF-BAD2B1197712}"/>
          </ac:picMkLst>
        </pc:picChg>
      </pc:sldChg>
      <pc:sldChg chg="addSp modSp new mod">
        <pc:chgData name="Anuj Gaurave" userId="19e7f6dabc1fe4c4" providerId="LiveId" clId="{F56CF55A-D89F-4212-AEDA-179D99C816AA}" dt="2023-05-31T10:20:11.877" v="60" actId="14100"/>
        <pc:sldMkLst>
          <pc:docMk/>
          <pc:sldMk cId="37342865" sldId="272"/>
        </pc:sldMkLst>
        <pc:picChg chg="add mod">
          <ac:chgData name="Anuj Gaurave" userId="19e7f6dabc1fe4c4" providerId="LiveId" clId="{F56CF55A-D89F-4212-AEDA-179D99C816AA}" dt="2023-05-31T10:20:11.877" v="60" actId="14100"/>
          <ac:picMkLst>
            <pc:docMk/>
            <pc:sldMk cId="37342865" sldId="272"/>
            <ac:picMk id="3" creationId="{034FE249-E686-9F42-100C-DF99EEB8E540}"/>
          </ac:picMkLst>
        </pc:picChg>
      </pc:sldChg>
      <pc:sldChg chg="addSp modSp new">
        <pc:chgData name="Anuj Gaurave" userId="19e7f6dabc1fe4c4" providerId="LiveId" clId="{F56CF55A-D89F-4212-AEDA-179D99C816AA}" dt="2023-05-31T10:20:15.111" v="61"/>
        <pc:sldMkLst>
          <pc:docMk/>
          <pc:sldMk cId="2661276575" sldId="273"/>
        </pc:sldMkLst>
        <pc:picChg chg="add mod">
          <ac:chgData name="Anuj Gaurave" userId="19e7f6dabc1fe4c4" providerId="LiveId" clId="{F56CF55A-D89F-4212-AEDA-179D99C816AA}" dt="2023-05-31T10:20:15.111" v="61"/>
          <ac:picMkLst>
            <pc:docMk/>
            <pc:sldMk cId="2661276575" sldId="273"/>
            <ac:picMk id="3" creationId="{85CFD923-40DC-BC2B-7825-21DE0C74CC6D}"/>
          </ac:picMkLst>
        </pc:picChg>
      </pc:sldChg>
      <pc:sldChg chg="addSp modSp new">
        <pc:chgData name="Anuj Gaurave" userId="19e7f6dabc1fe4c4" providerId="LiveId" clId="{F56CF55A-D89F-4212-AEDA-179D99C816AA}" dt="2023-05-31T10:20:23.697" v="65"/>
        <pc:sldMkLst>
          <pc:docMk/>
          <pc:sldMk cId="2204940669" sldId="274"/>
        </pc:sldMkLst>
        <pc:picChg chg="add mod">
          <ac:chgData name="Anuj Gaurave" userId="19e7f6dabc1fe4c4" providerId="LiveId" clId="{F56CF55A-D89F-4212-AEDA-179D99C816AA}" dt="2023-05-31T10:20:23.697" v="65"/>
          <ac:picMkLst>
            <pc:docMk/>
            <pc:sldMk cId="2204940669" sldId="274"/>
            <ac:picMk id="3" creationId="{5CAF4B2E-F287-439B-337C-8506F082B8B6}"/>
          </ac:picMkLst>
        </pc:picChg>
      </pc:sldChg>
      <pc:sldChg chg="addSp modSp new mod">
        <pc:chgData name="Anuj Gaurave" userId="19e7f6dabc1fe4c4" providerId="LiveId" clId="{F56CF55A-D89F-4212-AEDA-179D99C816AA}" dt="2023-05-31T10:20:32.533" v="68" actId="14100"/>
        <pc:sldMkLst>
          <pc:docMk/>
          <pc:sldMk cId="3629929747" sldId="275"/>
        </pc:sldMkLst>
        <pc:picChg chg="add mod">
          <ac:chgData name="Anuj Gaurave" userId="19e7f6dabc1fe4c4" providerId="LiveId" clId="{F56CF55A-D89F-4212-AEDA-179D99C816AA}" dt="2023-05-31T10:20:32.533" v="68" actId="14100"/>
          <ac:picMkLst>
            <pc:docMk/>
            <pc:sldMk cId="3629929747" sldId="275"/>
            <ac:picMk id="3" creationId="{61DD6692-81EE-A49E-849A-FB036B28043E}"/>
          </ac:picMkLst>
        </pc:picChg>
      </pc:sldChg>
      <pc:sldChg chg="addSp modSp new mod">
        <pc:chgData name="Anuj Gaurave" userId="19e7f6dabc1fe4c4" providerId="LiveId" clId="{F56CF55A-D89F-4212-AEDA-179D99C816AA}" dt="2023-05-31T10:21:23.647" v="74" actId="1076"/>
        <pc:sldMkLst>
          <pc:docMk/>
          <pc:sldMk cId="1395900579" sldId="276"/>
        </pc:sldMkLst>
        <pc:picChg chg="add mod">
          <ac:chgData name="Anuj Gaurave" userId="19e7f6dabc1fe4c4" providerId="LiveId" clId="{F56CF55A-D89F-4212-AEDA-179D99C816AA}" dt="2023-05-31T10:21:23.647" v="74" actId="1076"/>
          <ac:picMkLst>
            <pc:docMk/>
            <pc:sldMk cId="1395900579" sldId="276"/>
            <ac:picMk id="2" creationId="{E4962DB2-23EB-0E5C-68BF-013AF43A0A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CD08-9DB4-7543-CB98-73CDB248C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DE185-0C19-4DC2-250B-1FDAE7DAF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044EF-643B-6A52-BCCC-CEE8B74B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9C3-AC7E-41E2-82D9-8FB501C1E84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65EEC-61EF-50EB-5FC1-C0340472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D8461-1670-0498-E6C7-62DE95CD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D464-9CA1-46C5-83AA-85C772775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26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D927-9AB4-C5BF-00F5-7CE6887A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244BA-84DC-3E24-4DE3-1BF57E5E2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FDB9F-9BA0-07D5-4BB5-014D2E39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9C3-AC7E-41E2-82D9-8FB501C1E84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812D-0A21-CBB2-BD65-9DC43EEC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7B4F4-BD4F-69EA-8C86-A81C9584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D464-9CA1-46C5-83AA-85C772775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0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68C9C-DE39-F954-F63D-DFBBC3E36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AD223-4E10-F935-886F-DCB69F658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EA47-343D-1A87-B6D1-EE6BB644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9C3-AC7E-41E2-82D9-8FB501C1E84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C1E1-950F-6413-7550-6D20693D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B9D0-43B4-0790-9C02-B6BAA7D0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D464-9CA1-46C5-83AA-85C772775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04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562D-741E-781A-4A8D-34D924F6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81C9-96D0-BEF5-0207-ECF38A5E0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476C5-84FC-E87C-67C4-C378406A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9C3-AC7E-41E2-82D9-8FB501C1E84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AB310-3A73-D053-0376-A58E6421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EB575-C513-3032-6937-234CC532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D464-9CA1-46C5-83AA-85C772775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44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E78E-B290-4745-7504-37603263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2E6EF-AC9E-10E6-23BA-EBF67F427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4F3CE-2D35-A976-3E18-775FBFCD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9C3-AC7E-41E2-82D9-8FB501C1E84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F189C-883C-231C-1584-A19465C1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D10C5-663E-FFC4-573D-97102B5E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D464-9CA1-46C5-83AA-85C772775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0A63-0775-6C2D-32F3-F790EBFC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8AC1-07A0-530D-AC37-E4120C379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75767-E140-521B-C5C5-66EC99AE1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DED1B-FEA7-E4ED-06B4-5EDD727D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9C3-AC7E-41E2-82D9-8FB501C1E84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C82D7-09F0-548F-C553-5FEA8779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D5EC3-EC53-E441-F05A-6CF2B626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D464-9CA1-46C5-83AA-85C772775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2D53-C9DE-8DBC-2440-9C22747E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F18AF-85EA-9DB1-38C1-D3A6847DD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F12FC-A15F-5F2F-FE1B-F98D41B6F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22709-FF63-91D7-9DE0-8593957BE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0E433-B402-55BF-269F-6AE263C18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7C6E2-8B5C-678B-0786-2D2DA7E8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9C3-AC7E-41E2-82D9-8FB501C1E84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B6421-788F-F4CC-60D3-E95BF023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C951D-4550-EF87-9946-AB303AF6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D464-9CA1-46C5-83AA-85C772775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61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457A-9C9E-9336-390C-973A3C6A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39A7F-8B7D-7DFA-4DFC-3C0D4548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9C3-AC7E-41E2-82D9-8FB501C1E84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C600C-EA81-D844-BD4E-9C71BE0E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7D775-C6D6-74FB-20D4-53574DCE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D464-9CA1-46C5-83AA-85C772775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73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6C25F-03B7-0EC0-382B-C4C72BDA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9C3-AC7E-41E2-82D9-8FB501C1E84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BCA2B-36FF-4327-7A7A-67EEE201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FD25D-53DB-8841-E713-0A1C9846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D464-9CA1-46C5-83AA-85C772775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93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93DF-8A18-E91F-BBD8-D85358DC5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F819-8177-656B-145D-21D345BB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37B22-41D1-9CDA-6044-14F539B79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38CC2-85FF-C9A3-0BD2-CCB7E461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9C3-AC7E-41E2-82D9-8FB501C1E84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2CD77-D951-6AD7-F875-8D8722DE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92AD1-D590-F9B1-3296-3179CA09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D464-9CA1-46C5-83AA-85C772775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6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01F1-7D3F-5703-B4A2-39D81E33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D310C-915F-BE7C-2377-3845E201C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A5CFB-03D6-5867-35C5-956A99EDC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DE442-5C50-8A90-77FD-3F27053C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9C3-AC7E-41E2-82D9-8FB501C1E84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AB03A-C276-A264-F6B7-C83DDA25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AD777-4798-00FA-1694-312EBCDD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D464-9CA1-46C5-83AA-85C772775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97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25FD4-3ED5-2945-81BE-D71FA711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35CB9-868C-C9D0-A198-F372098DF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40A9-07D9-6E59-AD45-5D90F4E8A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A09C3-AC7E-41E2-82D9-8FB501C1E84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868C-AC9F-98F4-0473-DD08B3003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6CDB-D7AD-865D-8682-91178F6C7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CD464-9CA1-46C5-83AA-85C772775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07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136A62-10A5-3C58-6CD0-1CB215C91283}"/>
              </a:ext>
            </a:extLst>
          </p:cNvPr>
          <p:cNvSpPr txBox="1"/>
          <p:nvPr/>
        </p:nvSpPr>
        <p:spPr>
          <a:xfrm>
            <a:off x="2846294" y="421341"/>
            <a:ext cx="64994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 </a:t>
            </a:r>
          </a:p>
          <a:p>
            <a:pPr algn="ctr"/>
            <a:r>
              <a:rPr lang="en-IN" sz="3200" b="1"/>
              <a:t>MINOR PROJECT</a:t>
            </a:r>
          </a:p>
          <a:p>
            <a:pPr algn="ctr"/>
            <a:r>
              <a:rPr lang="en-IN" sz="3200" b="1"/>
              <a:t>ON</a:t>
            </a:r>
          </a:p>
          <a:p>
            <a:pPr algn="ctr"/>
            <a:r>
              <a:rPr lang="en-IN" sz="3200" b="1"/>
              <a:t>K8s PODS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205F9-64E8-164F-2D97-24961F7B5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620" y="2483444"/>
            <a:ext cx="4762500" cy="2596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B2520D-78B7-1D47-4B3D-656E60D8AD70}"/>
              </a:ext>
            </a:extLst>
          </p:cNvPr>
          <p:cNvSpPr txBox="1"/>
          <p:nvPr/>
        </p:nvSpPr>
        <p:spPr>
          <a:xfrm>
            <a:off x="493059" y="4951430"/>
            <a:ext cx="4563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SUBMIT BY –</a:t>
            </a:r>
          </a:p>
          <a:p>
            <a:r>
              <a:rPr lang="en-IN" sz="2800" b="1"/>
              <a:t>RINKU SHARMA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6BA1B-4B07-375C-3DAC-F6084FC5BE6A}"/>
              </a:ext>
            </a:extLst>
          </p:cNvPr>
          <p:cNvSpPr txBox="1"/>
          <p:nvPr/>
        </p:nvSpPr>
        <p:spPr>
          <a:xfrm>
            <a:off x="8764120" y="4951429"/>
            <a:ext cx="3194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SUBMIT TO –</a:t>
            </a:r>
          </a:p>
          <a:p>
            <a:r>
              <a:rPr lang="en-IN" sz="2800" b="1"/>
              <a:t>ASHISH MITTAL</a:t>
            </a:r>
          </a:p>
        </p:txBody>
      </p:sp>
    </p:spTree>
    <p:extLst>
      <p:ext uri="{BB962C8B-B14F-4D97-AF65-F5344CB8AC3E}">
        <p14:creationId xmlns:p14="http://schemas.microsoft.com/office/powerpoint/2010/main" val="2253020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8C7DC-94E8-06B3-1761-D9A7FEA4C67D}"/>
              </a:ext>
            </a:extLst>
          </p:cNvPr>
          <p:cNvSpPr txBox="1"/>
          <p:nvPr/>
        </p:nvSpPr>
        <p:spPr>
          <a:xfrm>
            <a:off x="519953" y="295835"/>
            <a:ext cx="6759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Hand practice of k8s pods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C9480-1C22-47A6-A852-706F8D8A3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720"/>
            <a:ext cx="12192000" cy="58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3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B38370-EEBA-0C48-9E2B-F5AE51F3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52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1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388072-7BAC-510C-1C74-8CC55B5FB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5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4221AC-F3AF-7D11-FE2A-198FDBAFB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5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8744F8-C4F3-8F3F-62A8-8668D82C9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3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AE97F4-72E7-09E4-6DCF-BAD2B1197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16"/>
            <a:ext cx="12127064" cy="681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97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4FE249-E686-9F42-100C-DF99EEB8E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92"/>
            <a:ext cx="10587789" cy="664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CFD923-40DC-BC2B-7825-21DE0C74C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" y="0"/>
            <a:ext cx="1212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76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AF4B2E-F287-439B-337C-8506F082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4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DD6692-81EE-A49E-849A-FB036B280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91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2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1826EC-AA3B-8F9F-DD77-8CAC42DBD659}"/>
              </a:ext>
            </a:extLst>
          </p:cNvPr>
          <p:cNvSpPr txBox="1"/>
          <p:nvPr/>
        </p:nvSpPr>
        <p:spPr>
          <a:xfrm>
            <a:off x="618565" y="385482"/>
            <a:ext cx="9816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Table of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0B038-453E-DCAB-484B-AEBC33536681}"/>
              </a:ext>
            </a:extLst>
          </p:cNvPr>
          <p:cNvSpPr txBox="1"/>
          <p:nvPr/>
        </p:nvSpPr>
        <p:spPr>
          <a:xfrm>
            <a:off x="618565" y="1353671"/>
            <a:ext cx="93501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/>
              <a:t>Introduction to k8s pods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/>
              <a:t>What are pods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/>
              <a:t>Characteristics of pods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/>
              <a:t>Pod design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/>
              <a:t>Components of pods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/>
              <a:t>Pod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/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/>
              <a:t>Hand practice of k8s pods</a:t>
            </a:r>
          </a:p>
          <a:p>
            <a:pPr marL="342900" indent="-342900">
              <a:buFont typeface="+mj-lt"/>
              <a:buAutoNum type="arabicPeriod"/>
            </a:pP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67446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962DB2-23EB-0E5C-68BF-013AF43A0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95" y="1538567"/>
            <a:ext cx="8019570" cy="35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0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01D49C-9D59-61B4-6F6D-F1D170AE9BFE}"/>
              </a:ext>
            </a:extLst>
          </p:cNvPr>
          <p:cNvSpPr txBox="1"/>
          <p:nvPr/>
        </p:nvSpPr>
        <p:spPr>
          <a:xfrm>
            <a:off x="367552" y="609600"/>
            <a:ext cx="107128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>
                <a:solidFill>
                  <a:srgbClr val="374151"/>
                </a:solidFill>
                <a:effectLst/>
                <a:latin typeface="Söhne"/>
              </a:rPr>
              <a:t>Introduction to k8s pods</a:t>
            </a:r>
          </a:p>
          <a:p>
            <a:endParaRPr lang="en-US" sz="4000" b="1" i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800" b="0" i="0">
                <a:solidFill>
                  <a:srgbClr val="374151"/>
                </a:solidFill>
                <a:effectLst/>
                <a:latin typeface="Söhne"/>
              </a:rPr>
              <a:t>In Kubernetes, a pod is the smallest and most basic unit of deployment. It represents a logical group of one or more containers that are co-located and share the same execution environment. Pods are used to run and manage containerized applications in a Kubernetes cluster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347315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0BE66-AB4E-0B23-AAC5-C81DC553B084}"/>
              </a:ext>
            </a:extLst>
          </p:cNvPr>
          <p:cNvSpPr txBox="1"/>
          <p:nvPr/>
        </p:nvSpPr>
        <p:spPr>
          <a:xfrm>
            <a:off x="627530" y="575102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What are pods</a:t>
            </a:r>
          </a:p>
          <a:p>
            <a:endParaRPr lang="en-IN" sz="4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242E3-C367-54A8-968B-8319F452BD3A}"/>
              </a:ext>
            </a:extLst>
          </p:cNvPr>
          <p:cNvSpPr txBox="1"/>
          <p:nvPr/>
        </p:nvSpPr>
        <p:spPr>
          <a:xfrm>
            <a:off x="627530" y="1613118"/>
            <a:ext cx="96280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/>
              <a:t>The basic building block of k8s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/>
              <a:t>Smallest and simplest unit of deployment in k8s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/>
              <a:t>A logical group of one or more containers that are tighty coupled and share resources</a:t>
            </a:r>
          </a:p>
        </p:txBody>
      </p:sp>
    </p:spTree>
    <p:extLst>
      <p:ext uri="{BB962C8B-B14F-4D97-AF65-F5344CB8AC3E}">
        <p14:creationId xmlns:p14="http://schemas.microsoft.com/office/powerpoint/2010/main" val="356534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BEF9E-A903-4A34-BD60-87CDC203490B}"/>
              </a:ext>
            </a:extLst>
          </p:cNvPr>
          <p:cNvSpPr txBox="1"/>
          <p:nvPr/>
        </p:nvSpPr>
        <p:spPr>
          <a:xfrm>
            <a:off x="519953" y="582705"/>
            <a:ext cx="9628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Characteristics of pods</a:t>
            </a:r>
          </a:p>
          <a:p>
            <a:endParaRPr lang="en-IN" sz="4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8C334-DF03-809C-A202-CF592195E76A}"/>
              </a:ext>
            </a:extLst>
          </p:cNvPr>
          <p:cNvSpPr txBox="1"/>
          <p:nvPr/>
        </p:nvSpPr>
        <p:spPr>
          <a:xfrm>
            <a:off x="519953" y="1699956"/>
            <a:ext cx="98611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/>
              <a:t>Pods are ephemeral:--</a:t>
            </a:r>
          </a:p>
          <a:p>
            <a:r>
              <a:rPr lang="en-IN" sz="2800"/>
              <a:t>Pods are created ,scheduled and managed by k8s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/>
              <a:t>Pods are mortal:--</a:t>
            </a:r>
          </a:p>
          <a:p>
            <a:r>
              <a:rPr lang="en-IN" sz="2800"/>
              <a:t>They can be terminated and replaced by new instance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/>
              <a:t>Pods have unique IP address within the cluster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/>
              <a:t>Pods share the same network namespace</a:t>
            </a:r>
          </a:p>
        </p:txBody>
      </p:sp>
    </p:spTree>
    <p:extLst>
      <p:ext uri="{BB962C8B-B14F-4D97-AF65-F5344CB8AC3E}">
        <p14:creationId xmlns:p14="http://schemas.microsoft.com/office/powerpoint/2010/main" val="307765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A77975-C4C7-72AA-B3D4-EB3B9A576FDA}"/>
              </a:ext>
            </a:extLst>
          </p:cNvPr>
          <p:cNvSpPr txBox="1"/>
          <p:nvPr/>
        </p:nvSpPr>
        <p:spPr>
          <a:xfrm>
            <a:off x="717175" y="591671"/>
            <a:ext cx="7360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Pod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C9DF8-53A8-364C-5DCE-0CA12813BD39}"/>
              </a:ext>
            </a:extLst>
          </p:cNvPr>
          <p:cNvSpPr txBox="1"/>
          <p:nvPr/>
        </p:nvSpPr>
        <p:spPr>
          <a:xfrm>
            <a:off x="717175" y="1631577"/>
            <a:ext cx="99418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/>
              <a:t>Single-container pods</a:t>
            </a:r>
            <a:r>
              <a:rPr lang="en-IN" sz="2800"/>
              <a:t>:- Most common use case where a single container runs in a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/>
              <a:t>Multi-container pods</a:t>
            </a:r>
            <a:r>
              <a:rPr lang="en-IN" sz="2800"/>
              <a:t>:- Multiple container tighty coupled and co-located within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/>
              <a:t>Sidecar pattern</a:t>
            </a:r>
            <a:r>
              <a:rPr lang="en-IN" sz="2800"/>
              <a:t>:- Additional container provide support or additional functionality to the main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/>
              <a:t>Ambassador pattern</a:t>
            </a:r>
            <a:r>
              <a:rPr lang="en-IN" sz="2800"/>
              <a:t>:- A container acts as an intermediary or proxy for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408627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47E6E6-59A6-C1A8-BC7F-EFCF38575BF3}"/>
              </a:ext>
            </a:extLst>
          </p:cNvPr>
          <p:cNvSpPr txBox="1"/>
          <p:nvPr/>
        </p:nvSpPr>
        <p:spPr>
          <a:xfrm>
            <a:off x="609600" y="376518"/>
            <a:ext cx="1047077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Components of pods</a:t>
            </a:r>
          </a:p>
          <a:p>
            <a:endParaRPr lang="en-IN" sz="4000" b="1"/>
          </a:p>
          <a:p>
            <a:pPr algn="l"/>
            <a:r>
              <a:rPr lang="en-US" sz="28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1.Pod Spec: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Contains metadata, container specifications, and resource requirements.</a:t>
            </a:r>
          </a:p>
          <a:p>
            <a:pPr algn="l"/>
            <a:r>
              <a:rPr lang="en-US" sz="28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2.Pod Status: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Provides information about the current state of the Pod, such as conditions, container statuses, and events.</a:t>
            </a:r>
          </a:p>
          <a:p>
            <a:pPr algn="l"/>
            <a:r>
              <a:rPr lang="en-US" sz="28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3.Pod Network: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Enables communication within the cluster and exposes services to external entities.</a:t>
            </a:r>
          </a:p>
          <a:p>
            <a:pPr algn="l"/>
            <a:r>
              <a:rPr lang="en-US" sz="28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4.Pod Storage: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Defines volumes and storage configurations used by the containers within the Pod.</a:t>
            </a:r>
          </a:p>
          <a:p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259171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FF0FAF-241A-677E-1B11-A5B4D33CB374}"/>
              </a:ext>
            </a:extLst>
          </p:cNvPr>
          <p:cNvSpPr txBox="1"/>
          <p:nvPr/>
        </p:nvSpPr>
        <p:spPr>
          <a:xfrm>
            <a:off x="851647" y="681318"/>
            <a:ext cx="46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Pod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E0E2E-F906-FAD0-716A-953DDED7544C}"/>
              </a:ext>
            </a:extLst>
          </p:cNvPr>
          <p:cNvSpPr txBox="1"/>
          <p:nvPr/>
        </p:nvSpPr>
        <p:spPr>
          <a:xfrm>
            <a:off x="851647" y="1658471"/>
            <a:ext cx="88929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/>
              <a:t>Kubenetes manages the lifecycle of pods,including scheduling,scaling,health checks and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/>
              <a:t>Define pod spwecification using YAML or JSON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/>
              <a:t>Kubernetes controllers ensure that the desired number of pods running and maintain the desired state</a:t>
            </a:r>
          </a:p>
        </p:txBody>
      </p:sp>
    </p:spTree>
    <p:extLst>
      <p:ext uri="{BB962C8B-B14F-4D97-AF65-F5344CB8AC3E}">
        <p14:creationId xmlns:p14="http://schemas.microsoft.com/office/powerpoint/2010/main" val="51005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B2B73F-3160-2FC1-B041-02EBA91B4D8B}"/>
              </a:ext>
            </a:extLst>
          </p:cNvPr>
          <p:cNvSpPr txBox="1"/>
          <p:nvPr/>
        </p:nvSpPr>
        <p:spPr>
          <a:xfrm>
            <a:off x="654424" y="394447"/>
            <a:ext cx="5836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E24E6-8B56-4DE7-723D-6C45C1493655}"/>
              </a:ext>
            </a:extLst>
          </p:cNvPr>
          <p:cNvSpPr txBox="1"/>
          <p:nvPr/>
        </p:nvSpPr>
        <p:spPr>
          <a:xfrm>
            <a:off x="654424" y="1389204"/>
            <a:ext cx="95474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/>
              <a:t>Pods are fundamental unit of deployment in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/>
              <a:t>Pods enable grouping and co-location of container within a single logical 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/>
              <a:t>Pods provide encapsulation ,scalability and magageability in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52578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380</Words>
  <Application>Microsoft Office PowerPoint</Application>
  <PresentationFormat>Widescreen</PresentationFormat>
  <Paragraphs>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Gaurave</dc:creator>
  <cp:lastModifiedBy>Anuj Gaurave</cp:lastModifiedBy>
  <cp:revision>1</cp:revision>
  <dcterms:created xsi:type="dcterms:W3CDTF">2023-05-30T12:42:30Z</dcterms:created>
  <dcterms:modified xsi:type="dcterms:W3CDTF">2023-05-31T10:21:25Z</dcterms:modified>
</cp:coreProperties>
</file>