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j Gaurave" userId="19e7f6dabc1fe4c4" providerId="LiveId" clId="{66295DCF-A130-40E9-ACBE-2A4554B6E12E}"/>
    <pc:docChg chg="custSel addSld delSld modSld">
      <pc:chgData name="Anuj Gaurave" userId="19e7f6dabc1fe4c4" providerId="LiveId" clId="{66295DCF-A130-40E9-ACBE-2A4554B6E12E}" dt="2023-06-01T09:40:21.177" v="352"/>
      <pc:docMkLst>
        <pc:docMk/>
      </pc:docMkLst>
      <pc:sldChg chg="modSp mod">
        <pc:chgData name="Anuj Gaurave" userId="19e7f6dabc1fe4c4" providerId="LiveId" clId="{66295DCF-A130-40E9-ACBE-2A4554B6E12E}" dt="2023-05-31T12:14:24.534" v="1" actId="1076"/>
        <pc:sldMkLst>
          <pc:docMk/>
          <pc:sldMk cId="3828634216" sldId="257"/>
        </pc:sldMkLst>
        <pc:picChg chg="mod">
          <ac:chgData name="Anuj Gaurave" userId="19e7f6dabc1fe4c4" providerId="LiveId" clId="{66295DCF-A130-40E9-ACBE-2A4554B6E12E}" dt="2023-05-31T12:14:24.534" v="1" actId="1076"/>
          <ac:picMkLst>
            <pc:docMk/>
            <pc:sldMk cId="3828634216" sldId="257"/>
            <ac:picMk id="4" creationId="{69477AC4-67B7-39DA-FE79-C95E5914BBA3}"/>
          </ac:picMkLst>
        </pc:picChg>
      </pc:sldChg>
      <pc:sldChg chg="addSp modSp mod">
        <pc:chgData name="Anuj Gaurave" userId="19e7f6dabc1fe4c4" providerId="LiveId" clId="{66295DCF-A130-40E9-ACBE-2A4554B6E12E}" dt="2023-05-31T12:48:38.390" v="292" actId="1076"/>
        <pc:sldMkLst>
          <pc:docMk/>
          <pc:sldMk cId="2278210513" sldId="258"/>
        </pc:sldMkLst>
        <pc:spChg chg="mod">
          <ac:chgData name="Anuj Gaurave" userId="19e7f6dabc1fe4c4" providerId="LiveId" clId="{66295DCF-A130-40E9-ACBE-2A4554B6E12E}" dt="2023-05-31T12:44:00.347" v="228" actId="1076"/>
          <ac:spMkLst>
            <pc:docMk/>
            <pc:sldMk cId="2278210513" sldId="258"/>
            <ac:spMk id="2" creationId="{EBB39108-984E-F853-C429-5051C4B59E82}"/>
          </ac:spMkLst>
        </pc:spChg>
        <pc:spChg chg="add mod">
          <ac:chgData name="Anuj Gaurave" userId="19e7f6dabc1fe4c4" providerId="LiveId" clId="{66295DCF-A130-40E9-ACBE-2A4554B6E12E}" dt="2023-05-31T12:48:38.390" v="292" actId="1076"/>
          <ac:spMkLst>
            <pc:docMk/>
            <pc:sldMk cId="2278210513" sldId="258"/>
            <ac:spMk id="3" creationId="{FA5B3D61-33D9-45D2-AE56-4DB4FA216384}"/>
          </ac:spMkLst>
        </pc:spChg>
      </pc:sldChg>
      <pc:sldChg chg="addSp modSp mod">
        <pc:chgData name="Anuj Gaurave" userId="19e7f6dabc1fe4c4" providerId="LiveId" clId="{66295DCF-A130-40E9-ACBE-2A4554B6E12E}" dt="2023-05-31T12:44:55.053" v="258" actId="1076"/>
        <pc:sldMkLst>
          <pc:docMk/>
          <pc:sldMk cId="1705369798" sldId="259"/>
        </pc:sldMkLst>
        <pc:spChg chg="add mod">
          <ac:chgData name="Anuj Gaurave" userId="19e7f6dabc1fe4c4" providerId="LiveId" clId="{66295DCF-A130-40E9-ACBE-2A4554B6E12E}" dt="2023-05-31T12:44:55.053" v="258" actId="1076"/>
          <ac:spMkLst>
            <pc:docMk/>
            <pc:sldMk cId="1705369798" sldId="259"/>
            <ac:spMk id="2" creationId="{391FBD18-8CEA-0C98-87D9-0F0644E343C0}"/>
          </ac:spMkLst>
        </pc:spChg>
      </pc:sldChg>
      <pc:sldChg chg="addSp modSp mod">
        <pc:chgData name="Anuj Gaurave" userId="19e7f6dabc1fe4c4" providerId="LiveId" clId="{66295DCF-A130-40E9-ACBE-2A4554B6E12E}" dt="2023-05-31T12:45:35.486" v="268" actId="1076"/>
        <pc:sldMkLst>
          <pc:docMk/>
          <pc:sldMk cId="1508293242" sldId="260"/>
        </pc:sldMkLst>
        <pc:spChg chg="add mod">
          <ac:chgData name="Anuj Gaurave" userId="19e7f6dabc1fe4c4" providerId="LiveId" clId="{66295DCF-A130-40E9-ACBE-2A4554B6E12E}" dt="2023-05-31T12:45:35.486" v="268" actId="1076"/>
          <ac:spMkLst>
            <pc:docMk/>
            <pc:sldMk cId="1508293242" sldId="260"/>
            <ac:spMk id="2" creationId="{D6FC38D1-5CD4-8CA5-3AA7-0F574089CF3D}"/>
          </ac:spMkLst>
        </pc:spChg>
      </pc:sldChg>
      <pc:sldChg chg="addSp delSp modSp mod">
        <pc:chgData name="Anuj Gaurave" userId="19e7f6dabc1fe4c4" providerId="LiveId" clId="{66295DCF-A130-40E9-ACBE-2A4554B6E12E}" dt="2023-05-31T12:46:21.675" v="276" actId="1076"/>
        <pc:sldMkLst>
          <pc:docMk/>
          <pc:sldMk cId="3682912741" sldId="261"/>
        </pc:sldMkLst>
        <pc:spChg chg="add del mod">
          <ac:chgData name="Anuj Gaurave" userId="19e7f6dabc1fe4c4" providerId="LiveId" clId="{66295DCF-A130-40E9-ACBE-2A4554B6E12E}" dt="2023-05-31T12:40:43.347" v="157"/>
          <ac:spMkLst>
            <pc:docMk/>
            <pc:sldMk cId="3682912741" sldId="261"/>
            <ac:spMk id="2" creationId="{69C96503-B3ED-92FE-0C75-078F7A38D95C}"/>
          </ac:spMkLst>
        </pc:spChg>
        <pc:spChg chg="add mod">
          <ac:chgData name="Anuj Gaurave" userId="19e7f6dabc1fe4c4" providerId="LiveId" clId="{66295DCF-A130-40E9-ACBE-2A4554B6E12E}" dt="2023-05-31T12:46:21.675" v="276" actId="1076"/>
          <ac:spMkLst>
            <pc:docMk/>
            <pc:sldMk cId="3682912741" sldId="261"/>
            <ac:spMk id="3" creationId="{ABF0C6AB-DA92-75D7-1518-E9B1B0ED7C35}"/>
          </ac:spMkLst>
        </pc:spChg>
      </pc:sldChg>
      <pc:sldChg chg="addSp delSp modSp del mod">
        <pc:chgData name="Anuj Gaurave" userId="19e7f6dabc1fe4c4" providerId="LiveId" clId="{66295DCF-A130-40E9-ACBE-2A4554B6E12E}" dt="2023-05-31T12:43:28.123" v="205" actId="47"/>
        <pc:sldMkLst>
          <pc:docMk/>
          <pc:sldMk cId="163078067" sldId="262"/>
        </pc:sldMkLst>
        <pc:spChg chg="add del mod">
          <ac:chgData name="Anuj Gaurave" userId="19e7f6dabc1fe4c4" providerId="LiveId" clId="{66295DCF-A130-40E9-ACBE-2A4554B6E12E}" dt="2023-05-31T12:41:55.567" v="163" actId="478"/>
          <ac:spMkLst>
            <pc:docMk/>
            <pc:sldMk cId="163078067" sldId="262"/>
            <ac:spMk id="2" creationId="{46440218-8716-F0FD-FED6-AEC497A681B6}"/>
          </ac:spMkLst>
        </pc:spChg>
        <pc:spChg chg="add del">
          <ac:chgData name="Anuj Gaurave" userId="19e7f6dabc1fe4c4" providerId="LiveId" clId="{66295DCF-A130-40E9-ACBE-2A4554B6E12E}" dt="2023-05-31T12:41:55.567" v="163" actId="478"/>
          <ac:spMkLst>
            <pc:docMk/>
            <pc:sldMk cId="163078067" sldId="262"/>
            <ac:spMk id="3" creationId="{1FE7A587-2CF3-2675-29FD-885D4F7A7C33}"/>
          </ac:spMkLst>
        </pc:spChg>
        <pc:spChg chg="add del mod">
          <ac:chgData name="Anuj Gaurave" userId="19e7f6dabc1fe4c4" providerId="LiveId" clId="{66295DCF-A130-40E9-ACBE-2A4554B6E12E}" dt="2023-05-31T12:42:13.283" v="168"/>
          <ac:spMkLst>
            <pc:docMk/>
            <pc:sldMk cId="163078067" sldId="262"/>
            <ac:spMk id="4" creationId="{BDFBC1E3-74AE-7F5C-8797-11AB4F3FF5D0}"/>
          </ac:spMkLst>
        </pc:spChg>
        <pc:spChg chg="add del">
          <ac:chgData name="Anuj Gaurave" userId="19e7f6dabc1fe4c4" providerId="LiveId" clId="{66295DCF-A130-40E9-ACBE-2A4554B6E12E}" dt="2023-05-31T12:42:13.281" v="166" actId="478"/>
          <ac:spMkLst>
            <pc:docMk/>
            <pc:sldMk cId="163078067" sldId="262"/>
            <ac:spMk id="5" creationId="{23ADC84D-38A4-3FE9-D8B2-FD4FD5EDCC28}"/>
          </ac:spMkLst>
        </pc:spChg>
        <pc:spChg chg="add mod">
          <ac:chgData name="Anuj Gaurave" userId="19e7f6dabc1fe4c4" providerId="LiveId" clId="{66295DCF-A130-40E9-ACBE-2A4554B6E12E}" dt="2023-05-31T12:42:24.329" v="173" actId="20577"/>
          <ac:spMkLst>
            <pc:docMk/>
            <pc:sldMk cId="163078067" sldId="262"/>
            <ac:spMk id="6" creationId="{06767C43-4F83-3D5F-9A2E-FB7F71183481}"/>
          </ac:spMkLst>
        </pc:spChg>
        <pc:spChg chg="add del mod">
          <ac:chgData name="Anuj Gaurave" userId="19e7f6dabc1fe4c4" providerId="LiveId" clId="{66295DCF-A130-40E9-ACBE-2A4554B6E12E}" dt="2023-05-31T12:43:05.753" v="198" actId="478"/>
          <ac:spMkLst>
            <pc:docMk/>
            <pc:sldMk cId="163078067" sldId="262"/>
            <ac:spMk id="7" creationId="{9CA0E616-AFB7-D511-33EC-2909DAA9DF35}"/>
          </ac:spMkLst>
        </pc:spChg>
        <pc:spChg chg="add del mod">
          <ac:chgData name="Anuj Gaurave" userId="19e7f6dabc1fe4c4" providerId="LiveId" clId="{66295DCF-A130-40E9-ACBE-2A4554B6E12E}" dt="2023-05-31T12:43:16.911" v="202"/>
          <ac:spMkLst>
            <pc:docMk/>
            <pc:sldMk cId="163078067" sldId="262"/>
            <ac:spMk id="8" creationId="{1F46B384-4C87-7E0A-C3F0-620AA46C7E45}"/>
          </ac:spMkLst>
        </pc:spChg>
        <pc:spChg chg="add mod">
          <ac:chgData name="Anuj Gaurave" userId="19e7f6dabc1fe4c4" providerId="LiveId" clId="{66295DCF-A130-40E9-ACBE-2A4554B6E12E}" dt="2023-05-31T12:43:24.014" v="204" actId="1076"/>
          <ac:spMkLst>
            <pc:docMk/>
            <pc:sldMk cId="163078067" sldId="262"/>
            <ac:spMk id="9" creationId="{D050A3A3-8C80-24A6-C90C-07ADEE50EB5F}"/>
          </ac:spMkLst>
        </pc:spChg>
      </pc:sldChg>
      <pc:sldChg chg="addSp delSp modSp new mod">
        <pc:chgData name="Anuj Gaurave" userId="19e7f6dabc1fe4c4" providerId="LiveId" clId="{66295DCF-A130-40E9-ACBE-2A4554B6E12E}" dt="2023-05-31T12:49:11.362" v="299" actId="20577"/>
        <pc:sldMkLst>
          <pc:docMk/>
          <pc:sldMk cId="1988150862" sldId="262"/>
        </pc:sldMkLst>
        <pc:spChg chg="add del mod">
          <ac:chgData name="Anuj Gaurave" userId="19e7f6dabc1fe4c4" providerId="LiveId" clId="{66295DCF-A130-40E9-ACBE-2A4554B6E12E}" dt="2023-05-31T12:48:32.984" v="291"/>
          <ac:spMkLst>
            <pc:docMk/>
            <pc:sldMk cId="1988150862" sldId="262"/>
            <ac:spMk id="2" creationId="{A5288781-A2A0-338F-68E9-F315A8CDA7B5}"/>
          </ac:spMkLst>
        </pc:spChg>
        <pc:spChg chg="add mod">
          <ac:chgData name="Anuj Gaurave" userId="19e7f6dabc1fe4c4" providerId="LiveId" clId="{66295DCF-A130-40E9-ACBE-2A4554B6E12E}" dt="2023-05-31T12:49:11.362" v="299" actId="20577"/>
          <ac:spMkLst>
            <pc:docMk/>
            <pc:sldMk cId="1988150862" sldId="262"/>
            <ac:spMk id="3" creationId="{47CA3D01-E8E7-E201-9E4D-F525191DC903}"/>
          </ac:spMkLst>
        </pc:spChg>
      </pc:sldChg>
      <pc:sldChg chg="addSp delSp modSp del mod">
        <pc:chgData name="Anuj Gaurave" userId="19e7f6dabc1fe4c4" providerId="LiveId" clId="{66295DCF-A130-40E9-ACBE-2A4554B6E12E}" dt="2023-05-31T12:43:37.583" v="210" actId="47"/>
        <pc:sldMkLst>
          <pc:docMk/>
          <pc:sldMk cId="74062754" sldId="263"/>
        </pc:sldMkLst>
        <pc:spChg chg="add del mod">
          <ac:chgData name="Anuj Gaurave" userId="19e7f6dabc1fe4c4" providerId="LiveId" clId="{66295DCF-A130-40E9-ACBE-2A4554B6E12E}" dt="2023-05-31T12:43:36.687" v="209"/>
          <ac:spMkLst>
            <pc:docMk/>
            <pc:sldMk cId="74062754" sldId="263"/>
            <ac:spMk id="2" creationId="{BAF87741-86BB-4424-6EAC-BFC9A1E911D8}"/>
          </ac:spMkLst>
        </pc:spChg>
        <pc:spChg chg="add">
          <ac:chgData name="Anuj Gaurave" userId="19e7f6dabc1fe4c4" providerId="LiveId" clId="{66295DCF-A130-40E9-ACBE-2A4554B6E12E}" dt="2023-05-31T12:43:34.607" v="207"/>
          <ac:spMkLst>
            <pc:docMk/>
            <pc:sldMk cId="74062754" sldId="263"/>
            <ac:spMk id="3" creationId="{CF6737D2-2910-5219-0EE1-61587E2A55BE}"/>
          </ac:spMkLst>
        </pc:spChg>
      </pc:sldChg>
      <pc:sldChg chg="addSp modSp new mod">
        <pc:chgData name="Anuj Gaurave" userId="19e7f6dabc1fe4c4" providerId="LiveId" clId="{66295DCF-A130-40E9-ACBE-2A4554B6E12E}" dt="2023-06-01T09:39:30.398" v="337" actId="14100"/>
        <pc:sldMkLst>
          <pc:docMk/>
          <pc:sldMk cId="524375601" sldId="263"/>
        </pc:sldMkLst>
        <pc:spChg chg="add mod">
          <ac:chgData name="Anuj Gaurave" userId="19e7f6dabc1fe4c4" providerId="LiveId" clId="{66295DCF-A130-40E9-ACBE-2A4554B6E12E}" dt="2023-05-31T12:59:29.152" v="335" actId="1076"/>
          <ac:spMkLst>
            <pc:docMk/>
            <pc:sldMk cId="524375601" sldId="263"/>
            <ac:spMk id="2" creationId="{49220CCA-BA67-7BF0-B2FF-C8738C73452E}"/>
          </ac:spMkLst>
        </pc:spChg>
        <pc:picChg chg="add mod">
          <ac:chgData name="Anuj Gaurave" userId="19e7f6dabc1fe4c4" providerId="LiveId" clId="{66295DCF-A130-40E9-ACBE-2A4554B6E12E}" dt="2023-06-01T09:39:30.398" v="337" actId="14100"/>
          <ac:picMkLst>
            <pc:docMk/>
            <pc:sldMk cId="524375601" sldId="263"/>
            <ac:picMk id="4" creationId="{EC5ADA8C-4536-D8C2-05C2-2A268A4FC1DA}"/>
          </ac:picMkLst>
        </pc:picChg>
      </pc:sldChg>
      <pc:sldChg chg="del">
        <pc:chgData name="Anuj Gaurave" userId="19e7f6dabc1fe4c4" providerId="LiveId" clId="{66295DCF-A130-40E9-ACBE-2A4554B6E12E}" dt="2023-05-31T12:43:37.771" v="211" actId="47"/>
        <pc:sldMkLst>
          <pc:docMk/>
          <pc:sldMk cId="482303432" sldId="264"/>
        </pc:sldMkLst>
      </pc:sldChg>
      <pc:sldChg chg="addSp modSp new mod">
        <pc:chgData name="Anuj Gaurave" userId="19e7f6dabc1fe4c4" providerId="LiveId" clId="{66295DCF-A130-40E9-ACBE-2A4554B6E12E}" dt="2023-06-01T09:39:39.298" v="340" actId="14100"/>
        <pc:sldMkLst>
          <pc:docMk/>
          <pc:sldMk cId="3925519542" sldId="264"/>
        </pc:sldMkLst>
        <pc:picChg chg="add mod">
          <ac:chgData name="Anuj Gaurave" userId="19e7f6dabc1fe4c4" providerId="LiveId" clId="{66295DCF-A130-40E9-ACBE-2A4554B6E12E}" dt="2023-06-01T09:39:39.298" v="340" actId="14100"/>
          <ac:picMkLst>
            <pc:docMk/>
            <pc:sldMk cId="3925519542" sldId="264"/>
            <ac:picMk id="3" creationId="{EC22C305-1AC9-E372-9314-29F58AA400BE}"/>
          </ac:picMkLst>
        </pc:picChg>
      </pc:sldChg>
      <pc:sldChg chg="del">
        <pc:chgData name="Anuj Gaurave" userId="19e7f6dabc1fe4c4" providerId="LiveId" clId="{66295DCF-A130-40E9-ACBE-2A4554B6E12E}" dt="2023-05-31T12:43:38.496" v="212" actId="47"/>
        <pc:sldMkLst>
          <pc:docMk/>
          <pc:sldMk cId="312786638" sldId="265"/>
        </pc:sldMkLst>
      </pc:sldChg>
      <pc:sldChg chg="addSp modSp new mod">
        <pc:chgData name="Anuj Gaurave" userId="19e7f6dabc1fe4c4" providerId="LiveId" clId="{66295DCF-A130-40E9-ACBE-2A4554B6E12E}" dt="2023-06-01T09:39:52.017" v="344" actId="14100"/>
        <pc:sldMkLst>
          <pc:docMk/>
          <pc:sldMk cId="1407137645" sldId="265"/>
        </pc:sldMkLst>
        <pc:picChg chg="add mod">
          <ac:chgData name="Anuj Gaurave" userId="19e7f6dabc1fe4c4" providerId="LiveId" clId="{66295DCF-A130-40E9-ACBE-2A4554B6E12E}" dt="2023-06-01T09:39:52.017" v="344" actId="14100"/>
          <ac:picMkLst>
            <pc:docMk/>
            <pc:sldMk cId="1407137645" sldId="265"/>
            <ac:picMk id="3" creationId="{80F719AA-295B-D766-681A-19A95C83EA97}"/>
          </ac:picMkLst>
        </pc:picChg>
      </pc:sldChg>
      <pc:sldChg chg="del">
        <pc:chgData name="Anuj Gaurave" userId="19e7f6dabc1fe4c4" providerId="LiveId" clId="{66295DCF-A130-40E9-ACBE-2A4554B6E12E}" dt="2023-05-31T12:43:39.128" v="213" actId="47"/>
        <pc:sldMkLst>
          <pc:docMk/>
          <pc:sldMk cId="2383016632" sldId="266"/>
        </pc:sldMkLst>
      </pc:sldChg>
      <pc:sldChg chg="addSp modSp new">
        <pc:chgData name="Anuj Gaurave" userId="19e7f6dabc1fe4c4" providerId="LiveId" clId="{66295DCF-A130-40E9-ACBE-2A4554B6E12E}" dt="2023-06-01T09:39:55.940" v="345"/>
        <pc:sldMkLst>
          <pc:docMk/>
          <pc:sldMk cId="4032472703" sldId="266"/>
        </pc:sldMkLst>
        <pc:picChg chg="add mod">
          <ac:chgData name="Anuj Gaurave" userId="19e7f6dabc1fe4c4" providerId="LiveId" clId="{66295DCF-A130-40E9-ACBE-2A4554B6E12E}" dt="2023-06-01T09:39:55.940" v="345"/>
          <ac:picMkLst>
            <pc:docMk/>
            <pc:sldMk cId="4032472703" sldId="266"/>
            <ac:picMk id="3" creationId="{5AC2DA14-C7E8-5A0F-72E6-8B38C892B9D9}"/>
          </ac:picMkLst>
        </pc:picChg>
      </pc:sldChg>
      <pc:sldChg chg="addSp modSp new">
        <pc:chgData name="Anuj Gaurave" userId="19e7f6dabc1fe4c4" providerId="LiveId" clId="{66295DCF-A130-40E9-ACBE-2A4554B6E12E}" dt="2023-06-01T09:39:59.449" v="346"/>
        <pc:sldMkLst>
          <pc:docMk/>
          <pc:sldMk cId="398048998" sldId="267"/>
        </pc:sldMkLst>
        <pc:picChg chg="add mod">
          <ac:chgData name="Anuj Gaurave" userId="19e7f6dabc1fe4c4" providerId="LiveId" clId="{66295DCF-A130-40E9-ACBE-2A4554B6E12E}" dt="2023-06-01T09:39:59.449" v="346"/>
          <ac:picMkLst>
            <pc:docMk/>
            <pc:sldMk cId="398048998" sldId="267"/>
            <ac:picMk id="3" creationId="{51E4FC15-3725-36B5-0B20-5DD486ED9171}"/>
          </ac:picMkLst>
        </pc:picChg>
      </pc:sldChg>
      <pc:sldChg chg="del">
        <pc:chgData name="Anuj Gaurave" userId="19e7f6dabc1fe4c4" providerId="LiveId" clId="{66295DCF-A130-40E9-ACBE-2A4554B6E12E}" dt="2023-05-31T12:43:39.843" v="214" actId="47"/>
        <pc:sldMkLst>
          <pc:docMk/>
          <pc:sldMk cId="1746663553" sldId="267"/>
        </pc:sldMkLst>
      </pc:sldChg>
      <pc:sldChg chg="del">
        <pc:chgData name="Anuj Gaurave" userId="19e7f6dabc1fe4c4" providerId="LiveId" clId="{66295DCF-A130-40E9-ACBE-2A4554B6E12E}" dt="2023-05-31T12:43:40.533" v="215" actId="47"/>
        <pc:sldMkLst>
          <pc:docMk/>
          <pc:sldMk cId="295185187" sldId="268"/>
        </pc:sldMkLst>
      </pc:sldChg>
      <pc:sldChg chg="addSp modSp new mod">
        <pc:chgData name="Anuj Gaurave" userId="19e7f6dabc1fe4c4" providerId="LiveId" clId="{66295DCF-A130-40E9-ACBE-2A4554B6E12E}" dt="2023-06-01T09:40:09.832" v="349" actId="14100"/>
        <pc:sldMkLst>
          <pc:docMk/>
          <pc:sldMk cId="3390053731" sldId="268"/>
        </pc:sldMkLst>
        <pc:picChg chg="add mod">
          <ac:chgData name="Anuj Gaurave" userId="19e7f6dabc1fe4c4" providerId="LiveId" clId="{66295DCF-A130-40E9-ACBE-2A4554B6E12E}" dt="2023-06-01T09:40:09.832" v="349" actId="14100"/>
          <ac:picMkLst>
            <pc:docMk/>
            <pc:sldMk cId="3390053731" sldId="268"/>
            <ac:picMk id="3" creationId="{D4730C35-E013-7D4E-513F-277012E7A34F}"/>
          </ac:picMkLst>
        </pc:picChg>
      </pc:sldChg>
      <pc:sldChg chg="del">
        <pc:chgData name="Anuj Gaurave" userId="19e7f6dabc1fe4c4" providerId="LiveId" clId="{66295DCF-A130-40E9-ACBE-2A4554B6E12E}" dt="2023-05-31T12:43:41.210" v="216" actId="47"/>
        <pc:sldMkLst>
          <pc:docMk/>
          <pc:sldMk cId="1858640446" sldId="269"/>
        </pc:sldMkLst>
      </pc:sldChg>
      <pc:sldChg chg="addSp modSp new">
        <pc:chgData name="Anuj Gaurave" userId="19e7f6dabc1fe4c4" providerId="LiveId" clId="{66295DCF-A130-40E9-ACBE-2A4554B6E12E}" dt="2023-06-01T09:40:13.937" v="350"/>
        <pc:sldMkLst>
          <pc:docMk/>
          <pc:sldMk cId="3731663035" sldId="269"/>
        </pc:sldMkLst>
        <pc:picChg chg="add mod">
          <ac:chgData name="Anuj Gaurave" userId="19e7f6dabc1fe4c4" providerId="LiveId" clId="{66295DCF-A130-40E9-ACBE-2A4554B6E12E}" dt="2023-06-01T09:40:13.937" v="350"/>
          <ac:picMkLst>
            <pc:docMk/>
            <pc:sldMk cId="3731663035" sldId="269"/>
            <ac:picMk id="3" creationId="{7E0D90C5-0C7E-0FC0-4E39-866F3B30B42C}"/>
          </ac:picMkLst>
        </pc:picChg>
      </pc:sldChg>
      <pc:sldChg chg="addSp modSp new">
        <pc:chgData name="Anuj Gaurave" userId="19e7f6dabc1fe4c4" providerId="LiveId" clId="{66295DCF-A130-40E9-ACBE-2A4554B6E12E}" dt="2023-06-01T09:40:17.827" v="351"/>
        <pc:sldMkLst>
          <pc:docMk/>
          <pc:sldMk cId="2837980292" sldId="270"/>
        </pc:sldMkLst>
        <pc:picChg chg="add mod">
          <ac:chgData name="Anuj Gaurave" userId="19e7f6dabc1fe4c4" providerId="LiveId" clId="{66295DCF-A130-40E9-ACBE-2A4554B6E12E}" dt="2023-06-01T09:40:17.827" v="351"/>
          <ac:picMkLst>
            <pc:docMk/>
            <pc:sldMk cId="2837980292" sldId="270"/>
            <ac:picMk id="3" creationId="{D9795B25-3AB5-A493-E54B-913944F7DA45}"/>
          </ac:picMkLst>
        </pc:picChg>
      </pc:sldChg>
      <pc:sldChg chg="del">
        <pc:chgData name="Anuj Gaurave" userId="19e7f6dabc1fe4c4" providerId="LiveId" clId="{66295DCF-A130-40E9-ACBE-2A4554B6E12E}" dt="2023-05-31T12:43:41.840" v="217" actId="47"/>
        <pc:sldMkLst>
          <pc:docMk/>
          <pc:sldMk cId="3197815446" sldId="270"/>
        </pc:sldMkLst>
      </pc:sldChg>
      <pc:sldChg chg="addSp modSp new">
        <pc:chgData name="Anuj Gaurave" userId="19e7f6dabc1fe4c4" providerId="LiveId" clId="{66295DCF-A130-40E9-ACBE-2A4554B6E12E}" dt="2023-06-01T09:40:21.177" v="352"/>
        <pc:sldMkLst>
          <pc:docMk/>
          <pc:sldMk cId="767931459" sldId="271"/>
        </pc:sldMkLst>
        <pc:picChg chg="add mod">
          <ac:chgData name="Anuj Gaurave" userId="19e7f6dabc1fe4c4" providerId="LiveId" clId="{66295DCF-A130-40E9-ACBE-2A4554B6E12E}" dt="2023-06-01T09:40:21.177" v="352"/>
          <ac:picMkLst>
            <pc:docMk/>
            <pc:sldMk cId="767931459" sldId="271"/>
            <ac:picMk id="3" creationId="{59951D16-6649-725A-2FC5-13312EC7A48F}"/>
          </ac:picMkLst>
        </pc:picChg>
      </pc:sldChg>
      <pc:sldChg chg="del">
        <pc:chgData name="Anuj Gaurave" userId="19e7f6dabc1fe4c4" providerId="LiveId" clId="{66295DCF-A130-40E9-ACBE-2A4554B6E12E}" dt="2023-05-31T12:43:42.411" v="218" actId="47"/>
        <pc:sldMkLst>
          <pc:docMk/>
          <pc:sldMk cId="3656441931" sldId="271"/>
        </pc:sldMkLst>
      </pc:sldChg>
      <pc:sldChg chg="addSp modSp new mod">
        <pc:chgData name="Anuj Gaurave" userId="19e7f6dabc1fe4c4" providerId="LiveId" clId="{66295DCF-A130-40E9-ACBE-2A4554B6E12E}" dt="2023-05-31T12:51:15.908" v="313" actId="1076"/>
        <pc:sldMkLst>
          <pc:docMk/>
          <pc:sldMk cId="706455431" sldId="272"/>
        </pc:sldMkLst>
        <pc:picChg chg="add mod">
          <ac:chgData name="Anuj Gaurave" userId="19e7f6dabc1fe4c4" providerId="LiveId" clId="{66295DCF-A130-40E9-ACBE-2A4554B6E12E}" dt="2023-05-31T12:51:15.908" v="313" actId="1076"/>
          <ac:picMkLst>
            <pc:docMk/>
            <pc:sldMk cId="706455431" sldId="272"/>
            <ac:picMk id="2" creationId="{3D7E124F-CF1C-56C1-4BB2-D37ACDFB42FC}"/>
          </ac:picMkLst>
        </pc:picChg>
      </pc:sldChg>
      <pc:sldChg chg="del">
        <pc:chgData name="Anuj Gaurave" userId="19e7f6dabc1fe4c4" providerId="LiveId" clId="{66295DCF-A130-40E9-ACBE-2A4554B6E12E}" dt="2023-05-31T12:43:42.922" v="219" actId="47"/>
        <pc:sldMkLst>
          <pc:docMk/>
          <pc:sldMk cId="1409455070" sldId="272"/>
        </pc:sldMkLst>
      </pc:sldChg>
      <pc:sldChg chg="del">
        <pc:chgData name="Anuj Gaurave" userId="19e7f6dabc1fe4c4" providerId="LiveId" clId="{66295DCF-A130-40E9-ACBE-2A4554B6E12E}" dt="2023-05-31T12:43:43.499" v="220" actId="47"/>
        <pc:sldMkLst>
          <pc:docMk/>
          <pc:sldMk cId="2954399342" sldId="273"/>
        </pc:sldMkLst>
      </pc:sldChg>
      <pc:sldChg chg="del">
        <pc:chgData name="Anuj Gaurave" userId="19e7f6dabc1fe4c4" providerId="LiveId" clId="{66295DCF-A130-40E9-ACBE-2A4554B6E12E}" dt="2023-05-31T12:43:44.004" v="221" actId="47"/>
        <pc:sldMkLst>
          <pc:docMk/>
          <pc:sldMk cId="109693506" sldId="274"/>
        </pc:sldMkLst>
      </pc:sldChg>
      <pc:sldChg chg="del">
        <pc:chgData name="Anuj Gaurave" userId="19e7f6dabc1fe4c4" providerId="LiveId" clId="{66295DCF-A130-40E9-ACBE-2A4554B6E12E}" dt="2023-05-31T12:43:44.497" v="222" actId="47"/>
        <pc:sldMkLst>
          <pc:docMk/>
          <pc:sldMk cId="3574153263" sldId="275"/>
        </pc:sldMkLst>
      </pc:sldChg>
      <pc:sldChg chg="del">
        <pc:chgData name="Anuj Gaurave" userId="19e7f6dabc1fe4c4" providerId="LiveId" clId="{66295DCF-A130-40E9-ACBE-2A4554B6E12E}" dt="2023-05-31T12:43:45.412" v="223" actId="47"/>
        <pc:sldMkLst>
          <pc:docMk/>
          <pc:sldMk cId="160339180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1C49-9145-3C91-26F8-D0C775EAC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24143-9DE9-1296-28DD-88442B9BD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5F2E4-675F-D79B-2488-71766F44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B741-7F99-4C13-A09D-0B0A06FA8CE8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255F1-6D9D-9159-1128-2DCA63F3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5A006-89B7-16FC-863A-4EB11504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3AE7-3EB8-422C-8BCD-F354F92AB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8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C65D-C661-E244-3D3E-B3240F9A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4058F-A97B-5218-A713-0521D35E6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94D9E-EE19-09EE-C868-FB08B5B7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B741-7F99-4C13-A09D-0B0A06FA8CE8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72C1E-DA76-2635-47C6-0B814B5C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98C03-F5CB-5DA9-A178-B67F81C9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3AE7-3EB8-422C-8BCD-F354F92AB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57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A0C3B9-DC8C-2971-62FD-FDEBA182D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1DC0E-C4D4-7ED3-A30F-24AE02271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AB3C8-736F-D624-FCC9-E723A2B0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B741-7F99-4C13-A09D-0B0A06FA8CE8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47D53-D0E1-0C6C-FA1A-A54BAC286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9FB84-89FA-DA49-4695-67B5B4E7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3AE7-3EB8-422C-8BCD-F354F92AB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32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51DD-E28B-DF4F-4AA4-3869F70A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D9039-BDE7-EB6C-8F9F-D0217F52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3377F-2E3B-D91E-F68E-6D160919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B741-7F99-4C13-A09D-0B0A06FA8CE8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25E62-EE26-E47C-F2C8-E65D17F6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F80A6-BAF4-3027-B779-CEE8CFF2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3AE7-3EB8-422C-8BCD-F354F92AB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4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AA74-708D-2727-6C9B-B4E7D03C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D9C0E-0ED1-C87D-F313-963B8345A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7E0E-F144-9B5F-3D66-8FD4A1D0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B741-7F99-4C13-A09D-0B0A06FA8CE8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B6920-E618-66F9-D9FC-7A9854F8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7ED08-8593-7F59-9E20-CACEB9CA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3AE7-3EB8-422C-8BCD-F354F92AB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30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BE2C-391F-AB69-A926-0D93BDAF1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67525-FD57-BE32-1DA6-9BF1FB44B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4D614-CC4F-2E63-C2DC-7E2528D0F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8FA64-0B3F-DB95-7B31-CD257CD8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B741-7F99-4C13-A09D-0B0A06FA8CE8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329D1-BEF0-16EB-E086-762FDF42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DFC56-2E8B-BE7F-C741-A5129FD3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3AE7-3EB8-422C-8BCD-F354F92AB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0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FA2D-BDD5-529C-E305-86A8BCA9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F8F05-9012-5504-0D3F-A3BB6E9A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70F34-3CBD-20B9-33A7-0747698B1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5E3F9-C5D3-8A5E-7803-35834ABE1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2B6ED6-4E12-787D-E8DA-E49A86E93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4ABE9A-D22F-A63B-61C5-02C3E408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B741-7F99-4C13-A09D-0B0A06FA8CE8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C8490-734D-F732-544F-8282BBF48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00877-6FDE-FCEC-3063-C8D18C19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3AE7-3EB8-422C-8BCD-F354F92AB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58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7353-2EE1-E99D-6D90-A8689D7F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CECD9-8A17-030D-4D4C-A1C31F7F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B741-7F99-4C13-A09D-0B0A06FA8CE8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392D5-7D8D-380C-0879-948DAD21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E6A25-3B83-4E33-30B6-A894B58D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3AE7-3EB8-422C-8BCD-F354F92AB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18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D0DF1-B4DE-FCC9-CD73-CF4B0B2D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B741-7F99-4C13-A09D-0B0A06FA8CE8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8F885-CE8E-6416-2669-51C12A45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F7DD1-5E08-EBC4-977F-1BC50D66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3AE7-3EB8-422C-8BCD-F354F92AB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12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BFCD-57B3-B193-0FDD-16516A52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5D97-2E7C-BEFB-4F5E-95AA30852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F7AA9-2A18-DF19-2B62-47FB8AC45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93BBC-76CC-87ED-D161-8929EC60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B741-7F99-4C13-A09D-0B0A06FA8CE8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01874-02E0-A07F-E842-776BC96B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2B645-4174-4FCD-AE9D-67726B9A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3AE7-3EB8-422C-8BCD-F354F92AB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40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9259-3DBE-742A-E6B8-0F9E862F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7FF2F-FC30-69BF-5D52-7D03F916A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673D6-EA38-02EC-CBA3-5D87279CD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18AA3-5BBB-16CA-8126-F51B0438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B741-7F99-4C13-A09D-0B0A06FA8CE8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D1EEE-C3D0-6AC6-3D45-4067D3BB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059D7-46E6-DA50-451B-15E02D67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3AE7-3EB8-422C-8BCD-F354F92AB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8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F81FD-E572-E269-6445-A079D28D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4C97A-B7C2-D429-43BF-C54BD822A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70C75-824B-B784-D4C0-C3B5768B2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8B741-7F99-4C13-A09D-0B0A06FA8CE8}" type="datetimeFigureOut">
              <a:rPr lang="en-IN" smtClean="0"/>
              <a:t>01-06-2023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A6847-8C0C-A68A-EB0C-73321E2DC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73D71-1E9A-6F39-A443-C523B5B5C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D3AE7-3EB8-422C-8BCD-F354F92AB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92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BEAF4C-63EB-417C-4945-8C7087314297}"/>
              </a:ext>
            </a:extLst>
          </p:cNvPr>
          <p:cNvSpPr txBox="1"/>
          <p:nvPr/>
        </p:nvSpPr>
        <p:spPr>
          <a:xfrm>
            <a:off x="2886958" y="141402"/>
            <a:ext cx="64180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/>
              <a:t>A</a:t>
            </a:r>
          </a:p>
          <a:p>
            <a:pPr algn="ctr"/>
            <a:r>
              <a:rPr lang="en-US" sz="3200" b="1"/>
              <a:t>MINOR PROJECT</a:t>
            </a:r>
          </a:p>
          <a:p>
            <a:pPr algn="ctr"/>
            <a:r>
              <a:rPr lang="en-US" sz="3200" b="1"/>
              <a:t>ON</a:t>
            </a:r>
          </a:p>
          <a:p>
            <a:pPr algn="ctr"/>
            <a:r>
              <a:rPr lang="en-US" sz="3200" b="1"/>
              <a:t>K8S REPLICATION CONTROLLER</a:t>
            </a:r>
            <a:endParaRPr lang="en-IN" sz="32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77AC4-67B7-39DA-FE79-C95E5914B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500" y="2466591"/>
            <a:ext cx="4364997" cy="24467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B91B63-2759-CEF7-D781-E2649DF8CD27}"/>
              </a:ext>
            </a:extLst>
          </p:cNvPr>
          <p:cNvSpPr txBox="1"/>
          <p:nvPr/>
        </p:nvSpPr>
        <p:spPr>
          <a:xfrm>
            <a:off x="527901" y="5015060"/>
            <a:ext cx="3629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SUBMIT BY :-</a:t>
            </a:r>
          </a:p>
          <a:p>
            <a:r>
              <a:rPr lang="en-US" sz="3200" b="1"/>
              <a:t>RINKU SHARMA</a:t>
            </a:r>
            <a:endParaRPr lang="en-IN" sz="32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2B273-C352-46B9-E9F4-DFBC460D861D}"/>
              </a:ext>
            </a:extLst>
          </p:cNvPr>
          <p:cNvSpPr txBox="1"/>
          <p:nvPr/>
        </p:nvSpPr>
        <p:spPr>
          <a:xfrm>
            <a:off x="8719793" y="5015060"/>
            <a:ext cx="29443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SUBMIT TO :-</a:t>
            </a:r>
          </a:p>
          <a:p>
            <a:r>
              <a:rPr lang="en-US" sz="3200" b="1"/>
              <a:t>ASHISH MITTAL</a:t>
            </a:r>
            <a:endParaRPr lang="en-IN" sz="3200" b="1"/>
          </a:p>
        </p:txBody>
      </p:sp>
    </p:spTree>
    <p:extLst>
      <p:ext uri="{BB962C8B-B14F-4D97-AF65-F5344CB8AC3E}">
        <p14:creationId xmlns:p14="http://schemas.microsoft.com/office/powerpoint/2010/main" val="3828634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C2DA14-C7E8-5A0F-72E6-8B38C892B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E4FC15-3725-36B5-0B20-5DD486ED9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8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730C35-E013-7D4E-513F-277012E7A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53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0D90C5-0C7E-0FC0-4E39-866F3B30B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63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795B25-3AB5-A493-E54B-913944F7D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80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951D16-6649-725A-2FC5-13312EC7A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31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7E124F-CF1C-56C1-4BB2-D37ACDFB4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658" y="1304925"/>
            <a:ext cx="7951695" cy="347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5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B39108-984E-F853-C429-5051C4B59E82}"/>
              </a:ext>
            </a:extLst>
          </p:cNvPr>
          <p:cNvSpPr txBox="1"/>
          <p:nvPr/>
        </p:nvSpPr>
        <p:spPr>
          <a:xfrm>
            <a:off x="645460" y="453411"/>
            <a:ext cx="8154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Table to content</a:t>
            </a:r>
            <a:endParaRPr lang="en-IN" sz="4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B3D61-33D9-45D2-AE56-4DB4FA216384}"/>
              </a:ext>
            </a:extLst>
          </p:cNvPr>
          <p:cNvSpPr txBox="1"/>
          <p:nvPr/>
        </p:nvSpPr>
        <p:spPr>
          <a:xfrm>
            <a:off x="645460" y="1607485"/>
            <a:ext cx="63021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800"/>
              <a:t>What is replication controller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/>
              <a:t>Replication controller feature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/>
              <a:t>How replication controller works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/>
              <a:t>Scaling with replication controller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/>
              <a:t>Hands on practice</a:t>
            </a:r>
          </a:p>
          <a:p>
            <a:pPr marL="342900" indent="-342900">
              <a:buFont typeface="+mj-lt"/>
              <a:buAutoNum type="arabicPeriod"/>
            </a:pPr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227821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1FBD18-8CEA-0C98-87D9-0F0644E343C0}"/>
              </a:ext>
            </a:extLst>
          </p:cNvPr>
          <p:cNvSpPr txBox="1"/>
          <p:nvPr/>
        </p:nvSpPr>
        <p:spPr>
          <a:xfrm>
            <a:off x="572573" y="688334"/>
            <a:ext cx="1016441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What is replication controller</a:t>
            </a:r>
          </a:p>
          <a:p>
            <a:endParaRPr lang="en-US" sz="4000" b="1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Replication Controller is a core component of Kubernetes.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It ensures that a specified number of identical pods are always running.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It monitors pod health and automatically replaces failed or terminated pods.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Helps achieve high availability, scalability, and fault tolerance in Kubernetes clusters</a:t>
            </a:r>
          </a:p>
          <a:p>
            <a:endParaRPr lang="en-IN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36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FC38D1-5CD4-8CA5-3AA7-0F574089CF3D}"/>
              </a:ext>
            </a:extLst>
          </p:cNvPr>
          <p:cNvSpPr txBox="1"/>
          <p:nvPr/>
        </p:nvSpPr>
        <p:spPr>
          <a:xfrm>
            <a:off x="627529" y="403413"/>
            <a:ext cx="995082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Replication controller feature</a:t>
            </a:r>
            <a:endParaRPr lang="en-US" sz="4000" b="1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algn="l"/>
            <a:endParaRPr lang="en-US" sz="28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Automatic Scaling: Allows scaling the number of replicas up or down based on defined rules.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Pod Template Management: Defines the desired state of the pods using a template.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Self-Healing: Monitors the health of pods and replaces failed or terminated pods automatically.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Rolling Updates: Enables rolling deployments by gradually replacing old pods with new 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Label-Based Selection: Uses labels to identify and manage groups of pods.</a:t>
            </a:r>
          </a:p>
          <a:p>
            <a:endParaRPr lang="en-IN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29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F0C6AB-DA92-75D7-1518-E9B1B0ED7C35}"/>
              </a:ext>
            </a:extLst>
          </p:cNvPr>
          <p:cNvSpPr txBox="1"/>
          <p:nvPr/>
        </p:nvSpPr>
        <p:spPr>
          <a:xfrm>
            <a:off x="564776" y="519953"/>
            <a:ext cx="96818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How replication controller works</a:t>
            </a:r>
          </a:p>
          <a:p>
            <a:pPr algn="l"/>
            <a:endParaRPr lang="en-US" sz="28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User specifies the desired number of replicas in the Replication Controller configuration.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Replication Controller continuously monitors the actual number of running pods.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If there are fewer pods than desired, it creates new replicas to match the desired count.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If there are excess pods, it terminates the extra ones until the desired count is reached.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Monitors pod health by constantly checking their status.</a:t>
            </a:r>
          </a:p>
        </p:txBody>
      </p:sp>
    </p:spTree>
    <p:extLst>
      <p:ext uri="{BB962C8B-B14F-4D97-AF65-F5344CB8AC3E}">
        <p14:creationId xmlns:p14="http://schemas.microsoft.com/office/powerpoint/2010/main" val="368291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47CA3D01-E8E7-E201-9E4D-F525191DC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52" y="636692"/>
            <a:ext cx="10810295" cy="44632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4000" b="1"/>
              <a:t>Scaling with replication controller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Explaining scaling up and down using the Replication Controller: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Scaling Up: Increase the replica count to handle increased demand.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Scaling Down: Decrease the replica count during periods of low demand.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Demonstrating scaling commands: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 Mono"/>
              </a:rPr>
              <a:t>kubectl scale rc my-replication-controller --replicas=5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15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220CCA-BA67-7BF0-B2FF-C8738C73452E}"/>
              </a:ext>
            </a:extLst>
          </p:cNvPr>
          <p:cNvSpPr txBox="1"/>
          <p:nvPr/>
        </p:nvSpPr>
        <p:spPr>
          <a:xfrm>
            <a:off x="466166" y="295835"/>
            <a:ext cx="7189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Hands on practice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5ADA8C-4536-D8C2-05C2-2A268A4FC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274"/>
            <a:ext cx="12192000" cy="599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7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22C305-1AC9-E372-9314-29F58AA4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41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1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F719AA-295B-D766-681A-19A95C83E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93642" cy="691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3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294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Söhne</vt:lpstr>
      <vt:lpstr>Söhne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Gaurave</dc:creator>
  <cp:lastModifiedBy>Anuj Gaurave</cp:lastModifiedBy>
  <cp:revision>1</cp:revision>
  <dcterms:created xsi:type="dcterms:W3CDTF">2023-05-31T10:27:20Z</dcterms:created>
  <dcterms:modified xsi:type="dcterms:W3CDTF">2023-06-01T09:41:09Z</dcterms:modified>
</cp:coreProperties>
</file>