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 Gaurave" userId="19e7f6dabc1fe4c4" providerId="LiveId" clId="{BB9AA272-2BB5-4340-AA24-1C1B57484CE7}"/>
    <pc:docChg chg="undo custSel addSld delSld modSld">
      <pc:chgData name="Anuj Gaurave" userId="19e7f6dabc1fe4c4" providerId="LiveId" clId="{BB9AA272-2BB5-4340-AA24-1C1B57484CE7}" dt="2023-06-01T13:14:46.657" v="431" actId="47"/>
      <pc:docMkLst>
        <pc:docMk/>
      </pc:docMkLst>
      <pc:sldChg chg="modSp add del mod">
        <pc:chgData name="Anuj Gaurave" userId="19e7f6dabc1fe4c4" providerId="LiveId" clId="{BB9AA272-2BB5-4340-AA24-1C1B57484CE7}" dt="2023-06-01T10:28:03.480" v="409" actId="47"/>
        <pc:sldMkLst>
          <pc:docMk/>
          <pc:sldMk cId="3099922649" sldId="263"/>
        </pc:sldMkLst>
        <pc:spChg chg="mod">
          <ac:chgData name="Anuj Gaurave" userId="19e7f6dabc1fe4c4" providerId="LiveId" clId="{BB9AA272-2BB5-4340-AA24-1C1B57484CE7}" dt="2023-06-01T10:27:28.900" v="402" actId="20577"/>
          <ac:spMkLst>
            <pc:docMk/>
            <pc:sldMk cId="3099922649" sldId="263"/>
            <ac:spMk id="2" creationId="{0A1EF538-12B7-7302-657D-1B0C90014332}"/>
          </ac:spMkLst>
        </pc:spChg>
      </pc:sldChg>
      <pc:sldChg chg="addSp modSp new mod">
        <pc:chgData name="Anuj Gaurave" userId="19e7f6dabc1fe4c4" providerId="LiveId" clId="{BB9AA272-2BB5-4340-AA24-1C1B57484CE7}" dt="2023-06-01T13:13:38.180" v="413" actId="14100"/>
        <pc:sldMkLst>
          <pc:docMk/>
          <pc:sldMk cId="1654551492" sldId="266"/>
        </pc:sldMkLst>
        <pc:spChg chg="add mod">
          <ac:chgData name="Anuj Gaurave" userId="19e7f6dabc1fe4c4" providerId="LiveId" clId="{BB9AA272-2BB5-4340-AA24-1C1B57484CE7}" dt="2023-06-01T12:35:59.309" v="410" actId="20577"/>
          <ac:spMkLst>
            <pc:docMk/>
            <pc:sldMk cId="1654551492" sldId="266"/>
            <ac:spMk id="2" creationId="{37C74B7A-7AA3-39ED-9D4E-057C929E1775}"/>
          </ac:spMkLst>
        </pc:spChg>
        <pc:picChg chg="add mod">
          <ac:chgData name="Anuj Gaurave" userId="19e7f6dabc1fe4c4" providerId="LiveId" clId="{BB9AA272-2BB5-4340-AA24-1C1B57484CE7}" dt="2023-06-01T13:13:38.180" v="413" actId="14100"/>
          <ac:picMkLst>
            <pc:docMk/>
            <pc:sldMk cId="1654551492" sldId="266"/>
            <ac:picMk id="4" creationId="{5EABA6D5-C5EE-ADF8-92DD-C512E15EA469}"/>
          </ac:picMkLst>
        </pc:picChg>
      </pc:sldChg>
      <pc:sldChg chg="addSp modSp new">
        <pc:chgData name="Anuj Gaurave" userId="19e7f6dabc1fe4c4" providerId="LiveId" clId="{BB9AA272-2BB5-4340-AA24-1C1B57484CE7}" dt="2023-06-01T13:13:45.520" v="414"/>
        <pc:sldMkLst>
          <pc:docMk/>
          <pc:sldMk cId="1039307777" sldId="267"/>
        </pc:sldMkLst>
        <pc:picChg chg="add mod">
          <ac:chgData name="Anuj Gaurave" userId="19e7f6dabc1fe4c4" providerId="LiveId" clId="{BB9AA272-2BB5-4340-AA24-1C1B57484CE7}" dt="2023-06-01T13:13:45.520" v="414"/>
          <ac:picMkLst>
            <pc:docMk/>
            <pc:sldMk cId="1039307777" sldId="267"/>
            <ac:picMk id="3" creationId="{DE4AF8C0-80F1-871B-4708-3B389F509698}"/>
          </ac:picMkLst>
        </pc:picChg>
      </pc:sldChg>
      <pc:sldChg chg="addSp modSp new">
        <pc:chgData name="Anuj Gaurave" userId="19e7f6dabc1fe4c4" providerId="LiveId" clId="{BB9AA272-2BB5-4340-AA24-1C1B57484CE7}" dt="2023-06-01T13:13:48.690" v="415"/>
        <pc:sldMkLst>
          <pc:docMk/>
          <pc:sldMk cId="2383681604" sldId="268"/>
        </pc:sldMkLst>
        <pc:picChg chg="add mod">
          <ac:chgData name="Anuj Gaurave" userId="19e7f6dabc1fe4c4" providerId="LiveId" clId="{BB9AA272-2BB5-4340-AA24-1C1B57484CE7}" dt="2023-06-01T13:13:48.690" v="415"/>
          <ac:picMkLst>
            <pc:docMk/>
            <pc:sldMk cId="2383681604" sldId="268"/>
            <ac:picMk id="3" creationId="{0F6AB4FE-9825-B9A4-2D47-76649FDFC810}"/>
          </ac:picMkLst>
        </pc:picChg>
      </pc:sldChg>
      <pc:sldChg chg="addSp modSp new">
        <pc:chgData name="Anuj Gaurave" userId="19e7f6dabc1fe4c4" providerId="LiveId" clId="{BB9AA272-2BB5-4340-AA24-1C1B57484CE7}" dt="2023-06-01T13:13:51.499" v="416"/>
        <pc:sldMkLst>
          <pc:docMk/>
          <pc:sldMk cId="1758915603" sldId="269"/>
        </pc:sldMkLst>
        <pc:picChg chg="add mod">
          <ac:chgData name="Anuj Gaurave" userId="19e7f6dabc1fe4c4" providerId="LiveId" clId="{BB9AA272-2BB5-4340-AA24-1C1B57484CE7}" dt="2023-06-01T13:13:51.499" v="416"/>
          <ac:picMkLst>
            <pc:docMk/>
            <pc:sldMk cId="1758915603" sldId="269"/>
            <ac:picMk id="3" creationId="{639790F5-72ED-95D8-0068-B98796AB9286}"/>
          </ac:picMkLst>
        </pc:picChg>
      </pc:sldChg>
      <pc:sldChg chg="addSp modSp new">
        <pc:chgData name="Anuj Gaurave" userId="19e7f6dabc1fe4c4" providerId="LiveId" clId="{BB9AA272-2BB5-4340-AA24-1C1B57484CE7}" dt="2023-06-01T13:13:54.341" v="417"/>
        <pc:sldMkLst>
          <pc:docMk/>
          <pc:sldMk cId="1525006244" sldId="270"/>
        </pc:sldMkLst>
        <pc:picChg chg="add mod">
          <ac:chgData name="Anuj Gaurave" userId="19e7f6dabc1fe4c4" providerId="LiveId" clId="{BB9AA272-2BB5-4340-AA24-1C1B57484CE7}" dt="2023-06-01T13:13:54.341" v="417"/>
          <ac:picMkLst>
            <pc:docMk/>
            <pc:sldMk cId="1525006244" sldId="270"/>
            <ac:picMk id="3" creationId="{1FF38805-1B9F-32DF-81BE-4B13751FCE7F}"/>
          </ac:picMkLst>
        </pc:picChg>
      </pc:sldChg>
      <pc:sldChg chg="addSp modSp new">
        <pc:chgData name="Anuj Gaurave" userId="19e7f6dabc1fe4c4" providerId="LiveId" clId="{BB9AA272-2BB5-4340-AA24-1C1B57484CE7}" dt="2023-06-01T13:13:57.695" v="418"/>
        <pc:sldMkLst>
          <pc:docMk/>
          <pc:sldMk cId="3118880011" sldId="271"/>
        </pc:sldMkLst>
        <pc:picChg chg="add mod">
          <ac:chgData name="Anuj Gaurave" userId="19e7f6dabc1fe4c4" providerId="LiveId" clId="{BB9AA272-2BB5-4340-AA24-1C1B57484CE7}" dt="2023-06-01T13:13:57.695" v="418"/>
          <ac:picMkLst>
            <pc:docMk/>
            <pc:sldMk cId="3118880011" sldId="271"/>
            <ac:picMk id="3" creationId="{B23CB668-5827-DA3C-7422-1AECCF063085}"/>
          </ac:picMkLst>
        </pc:picChg>
      </pc:sldChg>
      <pc:sldChg chg="addSp modSp new mod">
        <pc:chgData name="Anuj Gaurave" userId="19e7f6dabc1fe4c4" providerId="LiveId" clId="{BB9AA272-2BB5-4340-AA24-1C1B57484CE7}" dt="2023-06-01T13:14:08.347" v="422" actId="14100"/>
        <pc:sldMkLst>
          <pc:docMk/>
          <pc:sldMk cId="2122577144" sldId="272"/>
        </pc:sldMkLst>
        <pc:picChg chg="add mod">
          <ac:chgData name="Anuj Gaurave" userId="19e7f6dabc1fe4c4" providerId="LiveId" clId="{BB9AA272-2BB5-4340-AA24-1C1B57484CE7}" dt="2023-06-01T13:14:08.347" v="422" actId="14100"/>
          <ac:picMkLst>
            <pc:docMk/>
            <pc:sldMk cId="2122577144" sldId="272"/>
            <ac:picMk id="3" creationId="{485819B1-2AE6-F2F7-6331-7A2B5F384DE8}"/>
          </ac:picMkLst>
        </pc:picChg>
      </pc:sldChg>
      <pc:sldChg chg="addSp modSp new mod">
        <pc:chgData name="Anuj Gaurave" userId="19e7f6dabc1fe4c4" providerId="LiveId" clId="{BB9AA272-2BB5-4340-AA24-1C1B57484CE7}" dt="2023-06-01T13:14:14.424" v="424" actId="1076"/>
        <pc:sldMkLst>
          <pc:docMk/>
          <pc:sldMk cId="316581050" sldId="273"/>
        </pc:sldMkLst>
        <pc:picChg chg="add mod">
          <ac:chgData name="Anuj Gaurave" userId="19e7f6dabc1fe4c4" providerId="LiveId" clId="{BB9AA272-2BB5-4340-AA24-1C1B57484CE7}" dt="2023-06-01T13:14:14.424" v="424" actId="1076"/>
          <ac:picMkLst>
            <pc:docMk/>
            <pc:sldMk cId="316581050" sldId="273"/>
            <ac:picMk id="3" creationId="{7AC67BBF-E916-8CC8-2E29-9D94819775BC}"/>
          </ac:picMkLst>
        </pc:picChg>
      </pc:sldChg>
      <pc:sldChg chg="addSp modSp new mod">
        <pc:chgData name="Anuj Gaurave" userId="19e7f6dabc1fe4c4" providerId="LiveId" clId="{BB9AA272-2BB5-4340-AA24-1C1B57484CE7}" dt="2023-06-01T13:14:44.313" v="430" actId="1076"/>
        <pc:sldMkLst>
          <pc:docMk/>
          <pc:sldMk cId="3787605353" sldId="274"/>
        </pc:sldMkLst>
        <pc:picChg chg="add mod">
          <ac:chgData name="Anuj Gaurave" userId="19e7f6dabc1fe4c4" providerId="LiveId" clId="{BB9AA272-2BB5-4340-AA24-1C1B57484CE7}" dt="2023-06-01T13:14:44.313" v="430" actId="1076"/>
          <ac:picMkLst>
            <pc:docMk/>
            <pc:sldMk cId="3787605353" sldId="274"/>
            <ac:picMk id="3" creationId="{A721121E-D928-E6CA-3918-AFD1A322F2B4}"/>
          </ac:picMkLst>
        </pc:picChg>
      </pc:sldChg>
      <pc:sldChg chg="new del">
        <pc:chgData name="Anuj Gaurave" userId="19e7f6dabc1fe4c4" providerId="LiveId" clId="{BB9AA272-2BB5-4340-AA24-1C1B57484CE7}" dt="2023-06-01T13:14:46.657" v="431" actId="47"/>
        <pc:sldMkLst>
          <pc:docMk/>
          <pc:sldMk cId="73163070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F55F-8A17-86E2-C61C-1BDAED3E4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14C1B-3212-3ADE-4851-AA6EBB430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43B44-2F29-7E6A-7A45-8079B4D8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529C-EBE7-96B2-B88B-BFF2D213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5F68-5F01-566A-9289-DAA98863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4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48E0-D7D6-B4C3-79A4-B654BF0C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43860-23F9-FE40-6DDD-AE72B9E83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47CA-0CCD-1E92-B423-3C7C5222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C4AEC-C16E-3CD2-A696-B30966BB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2490-F08A-37F1-DFDA-31617970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0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EBBA-80B2-1CFD-6AA6-3992F6989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663B-E9F0-F0D0-077A-68C6F9E60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8C316-AAC4-6704-FF2D-4559BB82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1DA1-280F-F80B-4D96-2204F516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DBC9-9022-499A-7638-C3C1B67E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4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CC55-E5B9-B1F6-971A-157A668D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E4D1-3E60-225C-ED44-12ECEF2B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9562-94ED-F1C2-BEC5-0403C1D7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CCD4-F8D1-5A62-AEAE-577B0C74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270E-F5B7-7198-46EE-51C9415E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C1DF-5B2B-8F0A-E42F-2C45648A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0CC5F-C28D-9276-2258-BD6664A4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18C00-2D8B-2AB3-DB8D-88ECC82B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1F90-827C-594F-322F-254CF5CB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62A5-52A5-E4BA-26DF-A42EF2E4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5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CB66-6406-8C5F-B518-D5BE163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5F31-6E1C-6536-7515-C7C66FE2A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CE3F9-715D-AA28-3305-44E92BE7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7DD4C-68D6-0517-FD6A-E0669CC4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85C85-E104-0F9E-18B9-6CEDCD1A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8097-09FC-33F7-062B-3B0C7EFF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6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C9EB-B842-5027-C4BC-1890B3FF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BFA13-2213-E788-871D-B14C9CCF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18A65-86C5-33AB-5CD1-BB1E86BE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E23DD-0096-EAD3-D283-698E2BE94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86D20-3858-B729-8D78-03B40EAE9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D531E-CB84-620F-0B73-309DEE6C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B588D-09FE-B486-7E69-743A3085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FBA57-CCFE-C2ED-B193-CED581A3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67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FD4E-06BC-F54A-DE95-90349A19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A519D-2DE6-3B1D-E317-2A53479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4C816-D7FF-FB51-0A40-E728B5D0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68EBD-4470-0D03-4B34-911F1E7D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7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AD19F-5E01-98BF-7717-63039C51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3FFD9-0030-2597-108E-19EF32AF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1F8D-0FD8-41DC-4A90-AED55409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2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B21B-892E-F729-11B9-3FF1459E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911D-5B0D-A08F-CAF6-6E01197E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865F7-A0E3-40DD-D0BB-AB073DD1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792DA-8E1D-360A-99A3-BE3A9025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B61AC-E658-D2C4-86AC-FCFD2BF0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EF80A-E1E9-AF12-F968-047682EE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0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C662-B707-2399-D954-9079660E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4E4BE-B658-32DD-0510-9D423931B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030DB-E10F-B938-F1AD-606087953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F509A-EE77-B004-FEC7-3B4A7B22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6920-FCF5-4AD5-9ABE-550EA14A8C8C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EE53E-01F3-E024-D854-D95D66D9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4E954-C5F5-CAA9-9F61-480C12B1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9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121BA-D645-0B77-B9DF-D21A3850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A1F5F-E905-A221-F1CD-EDB56FD65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C188-53EF-C245-87CD-6A2993DA3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920-FCF5-4AD5-9ABE-550EA14A8C8C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5D9C-39A3-487F-944C-9726D9F4A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D900-A48F-7487-CB0C-8E9A7978C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CCC7-66E6-49F7-8631-5D133E6C3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9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B1F59-48DA-3E44-0D3D-99C8A95AA871}"/>
              </a:ext>
            </a:extLst>
          </p:cNvPr>
          <p:cNvSpPr txBox="1"/>
          <p:nvPr/>
        </p:nvSpPr>
        <p:spPr>
          <a:xfrm>
            <a:off x="3376612" y="305920"/>
            <a:ext cx="5438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A</a:t>
            </a:r>
          </a:p>
          <a:p>
            <a:pPr algn="ctr"/>
            <a:r>
              <a:rPr lang="en-IN" sz="2800" b="1"/>
              <a:t>MINOR PROJECT</a:t>
            </a:r>
          </a:p>
          <a:p>
            <a:pPr algn="ctr"/>
            <a:r>
              <a:rPr lang="en-IN" sz="2800" b="1"/>
              <a:t>ON </a:t>
            </a:r>
          </a:p>
          <a:p>
            <a:pPr algn="ctr"/>
            <a:r>
              <a:rPr lang="en-IN" sz="2800" b="1"/>
              <a:t>K8S REPLICATIONSET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EAC6B-0E90-9815-1E9D-08E57086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1" y="2355510"/>
            <a:ext cx="4303417" cy="2539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53C543-4A06-4B35-4F1F-2F1C6583DB92}"/>
              </a:ext>
            </a:extLst>
          </p:cNvPr>
          <p:cNvSpPr txBox="1"/>
          <p:nvPr/>
        </p:nvSpPr>
        <p:spPr>
          <a:xfrm>
            <a:off x="394447" y="5065060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SUBMIT BY</a:t>
            </a:r>
          </a:p>
          <a:p>
            <a:r>
              <a:rPr lang="en-IN" sz="2800" b="1"/>
              <a:t>RINKU SHARMA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537E0-E68D-C831-86E2-740FD35C682A}"/>
              </a:ext>
            </a:extLst>
          </p:cNvPr>
          <p:cNvSpPr txBox="1"/>
          <p:nvPr/>
        </p:nvSpPr>
        <p:spPr>
          <a:xfrm>
            <a:off x="8579224" y="5065059"/>
            <a:ext cx="3281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SUBMIT TO</a:t>
            </a:r>
          </a:p>
          <a:p>
            <a:r>
              <a:rPr lang="en-IN" sz="2800" b="1"/>
              <a:t>ASHISH MITTAL</a:t>
            </a:r>
          </a:p>
        </p:txBody>
      </p:sp>
    </p:spTree>
    <p:extLst>
      <p:ext uri="{BB962C8B-B14F-4D97-AF65-F5344CB8AC3E}">
        <p14:creationId xmlns:p14="http://schemas.microsoft.com/office/powerpoint/2010/main" val="7488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AB4FE-9825-B9A4-2D47-76649FDF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9790F5-72ED-95D8-0068-B98796AB9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1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38805-1B9F-32DF-81BE-4B13751F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0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CB668-5827-DA3C-7422-1AECCF063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8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5819B1-2AE6-F2F7-6331-7A2B5F384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37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7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67BBF-E916-8CC8-2E29-9D948197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53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1121E-D928-E6CA-3918-AFD1A322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98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0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BC6A60-598A-7311-4C22-4441BFD9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648" y="1286995"/>
            <a:ext cx="8348704" cy="365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5B5B7-E118-7A92-F07E-0E17C1ECB7E7}"/>
              </a:ext>
            </a:extLst>
          </p:cNvPr>
          <p:cNvSpPr txBox="1"/>
          <p:nvPr/>
        </p:nvSpPr>
        <p:spPr>
          <a:xfrm>
            <a:off x="914400" y="668593"/>
            <a:ext cx="8534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Table of content</a:t>
            </a:r>
          </a:p>
          <a:p>
            <a:endParaRPr lang="en-IN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What is a ReplicationSet</a:t>
            </a:r>
            <a:endParaRPr lang="en-IN" sz="280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ReplicationSet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Scaling with ReplicationSets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Monitoring and Managing ReplicationSets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Hands on practice</a:t>
            </a:r>
          </a:p>
          <a:p>
            <a:pPr marL="342900" indent="-342900">
              <a:buFont typeface="+mj-lt"/>
              <a:buAutoNum type="arabicPeriod"/>
            </a:pPr>
            <a:endParaRPr lang="en-IN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48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5E063-004E-C506-0EED-670773468D09}"/>
              </a:ext>
            </a:extLst>
          </p:cNvPr>
          <p:cNvSpPr txBox="1"/>
          <p:nvPr/>
        </p:nvSpPr>
        <p:spPr>
          <a:xfrm>
            <a:off x="691502" y="473468"/>
            <a:ext cx="104260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Introduction</a:t>
            </a:r>
            <a:endParaRPr lang="en-US" sz="4000" b="1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/>
            <a:endParaRPr lang="en-US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Kubernetes ReplicationSet is a powerful controller that ensures a specified number of replica Pods are running at all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It helps with scaling, fault tolerance, and load balancing in a Kubernetes cluster.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 this presentation, we will explore the features and benefits of Kubernetes ReplicationSet and understand how to effectively use it in your application deployments.</a:t>
            </a:r>
          </a:p>
          <a:p>
            <a:endParaRPr lang="en-I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5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11BC1-3E1C-6640-59D5-442661C4D1B7}"/>
              </a:ext>
            </a:extLst>
          </p:cNvPr>
          <p:cNvSpPr txBox="1"/>
          <p:nvPr/>
        </p:nvSpPr>
        <p:spPr>
          <a:xfrm>
            <a:off x="739142" y="507020"/>
            <a:ext cx="98108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What is a ReplicationSet</a:t>
            </a:r>
            <a:endParaRPr lang="en-IN" sz="4000" b="1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algn="l"/>
            <a:endParaRPr lang="en-US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 ReplicationSet is a Kubernetes controller that ensures a specified number of replicated Pods are running in a cluster.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It is the predecessor to the more advanced ReplicaSet, which offers additional features but has similar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ReplicationSets are often used for backward compatibility reasons or specific use cases.</a:t>
            </a:r>
          </a:p>
          <a:p>
            <a:endParaRPr lang="en-I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1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795ECE-0E8B-B607-7BC7-8F1EFE049B96}"/>
              </a:ext>
            </a:extLst>
          </p:cNvPr>
          <p:cNvSpPr txBox="1"/>
          <p:nvPr/>
        </p:nvSpPr>
        <p:spPr>
          <a:xfrm>
            <a:off x="753948" y="302360"/>
            <a:ext cx="109237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ReplicationSet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Scaling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ReplicationSets can easily scale the number of Pods based on defined rules or manual intervention.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High Availability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By maintaining a specified number of replicas, ReplicationSets ensure fault tolerance and application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Load Balancing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Pods created by a ReplicationSet can be distributed across multiple nodes, balancing the load on the cluster.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Rolling Updates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ReplicationSets support rolling updates, allowing you to update application versions with minimal downtime.</a:t>
            </a:r>
          </a:p>
          <a:p>
            <a:endParaRPr lang="en-I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6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C8E6A2E-DF68-3CB1-E82D-D97A8C50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627255"/>
            <a:ext cx="9953626" cy="4463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4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Scaling with ReplicationSets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Scaling a ReplicationSet can be done manually or automatically based on defined rules.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Manual scaling: Update the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öhne Mono"/>
              </a:rPr>
              <a:t>replicas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field in the ReplicationSet manifest and apply the changes to the cluster.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Automatic scaling: Utilize the Horizontal Pod Autoscaler (HPA) to scale based on metrics like CPU utilization or custom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0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498B677-8370-5CBA-9B3E-737A70C4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4" y="432719"/>
            <a:ext cx="11049001" cy="4463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4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Monitoring and Managing ReplicationSets</a:t>
            </a:r>
            <a:endParaRPr lang="en-IN" sz="4000" b="1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öhne Mono"/>
              </a:rPr>
              <a:t>kubectl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commands to monitor and manage ReplicationSets.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View ReplicationSets: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kubectl get replicasets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Scale ReplicationSets: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Söhne Mono"/>
              </a:rPr>
              <a:t>kubectl scale replicasets my-replicaset --replicas=5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Delete ReplicationSets: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kubectl delete replicasets my-replicaset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Monitor ReplicationSet events: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öhne Mono"/>
              </a:rPr>
              <a:t>kubectl describe replicasets my-replicaset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74B7A-7AA3-39ED-9D4E-057C929E1775}"/>
              </a:ext>
            </a:extLst>
          </p:cNvPr>
          <p:cNvSpPr txBox="1"/>
          <p:nvPr/>
        </p:nvSpPr>
        <p:spPr>
          <a:xfrm>
            <a:off x="519953" y="183939"/>
            <a:ext cx="5217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Hands on practice</a:t>
            </a:r>
            <a:endParaRPr lang="en-IN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BA6D5-C5EE-ADF8-92DD-C512E15E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928"/>
            <a:ext cx="12192002" cy="60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5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AF8C0-80F1-871B-4708-3B389F509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0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339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Gaurave</dc:creator>
  <cp:lastModifiedBy>Anuj Gaurave</cp:lastModifiedBy>
  <cp:revision>1</cp:revision>
  <dcterms:created xsi:type="dcterms:W3CDTF">2023-05-31T13:01:33Z</dcterms:created>
  <dcterms:modified xsi:type="dcterms:W3CDTF">2023-06-01T13:14:49Z</dcterms:modified>
</cp:coreProperties>
</file>