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F55F-8A17-86E2-C61C-1BDAED3E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14C1B-3212-3ADE-4851-AA6EBB43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43B44-2F29-7E6A-7A45-8079B4D8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529C-EBE7-96B2-B88B-BFF2D213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5F68-5F01-566A-9289-DAA98863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4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48E0-D7D6-B4C3-79A4-B654BF0C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43860-23F9-FE40-6DDD-AE72B9E8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47CA-0CCD-1E92-B423-3C7C5222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4AEC-C16E-3CD2-A696-B30966BB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2490-F08A-37F1-DFDA-31617970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EBBA-80B2-1CFD-6AA6-3992F6989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663B-E9F0-F0D0-077A-68C6F9E6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C316-AAC4-6704-FF2D-4559BB82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1DA1-280F-F80B-4D96-2204F516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DBC9-9022-499A-7638-C3C1B67E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CC55-E5B9-B1F6-971A-157A668D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E4D1-3E60-225C-ED44-12ECEF2B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9562-94ED-F1C2-BEC5-0403C1D7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CCD4-F8D1-5A62-AEAE-577B0C74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270E-F5B7-7198-46EE-51C9415E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C1DF-5B2B-8F0A-E42F-2C45648A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0CC5F-C28D-9276-2258-BD6664A4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8C00-2D8B-2AB3-DB8D-88ECC82B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1F90-827C-594F-322F-254CF5CB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62A5-52A5-E4BA-26DF-A42EF2E4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5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CB66-6406-8C5F-B518-D5BE163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5F31-6E1C-6536-7515-C7C66FE2A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E3F9-715D-AA28-3305-44E92BE7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7DD4C-68D6-0517-FD6A-E0669CC4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85C85-E104-0F9E-18B9-6CEDCD1A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8097-09FC-33F7-062B-3B0C7EFF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C9EB-B842-5027-C4BC-1890B3FF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BFA13-2213-E788-871D-B14C9CCF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8A65-86C5-33AB-5CD1-BB1E86BE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E23DD-0096-EAD3-D283-698E2BE9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86D20-3858-B729-8D78-03B40EAE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D531E-CB84-620F-0B73-309DEE6C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588D-09FE-B486-7E69-743A3085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FBA57-CCFE-C2ED-B193-CED581A3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7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FD4E-06BC-F54A-DE95-90349A19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A519D-2DE6-3B1D-E317-2A53479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C816-D7FF-FB51-0A40-E728B5D0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68EBD-4470-0D03-4B34-911F1E7D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7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AD19F-5E01-98BF-7717-63039C51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3FFD9-0030-2597-108E-19EF32AF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1F8D-0FD8-41DC-4A90-AED55409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B21B-892E-F729-11B9-3FF1459E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911D-5B0D-A08F-CAF6-6E01197E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65F7-A0E3-40DD-D0BB-AB073DD1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92DA-8E1D-360A-99A3-BE3A9025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B61AC-E658-D2C4-86AC-FCFD2BF0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F80A-E1E9-AF12-F968-047682EE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C662-B707-2399-D954-9079660E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4E4BE-B658-32DD-0510-9D423931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30DB-E10F-B938-F1AD-606087953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509A-EE77-B004-FEC7-3B4A7B22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E53E-01F3-E024-D854-D95D66D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4E954-C5F5-CAA9-9F61-480C12B1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9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121BA-D645-0B77-B9DF-D21A3850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A1F5F-E905-A221-F1CD-EDB56FD6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C188-53EF-C245-87CD-6A2993DA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920-FCF5-4AD5-9ABE-550EA14A8C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5D9C-39A3-487F-944C-9726D9F4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D900-A48F-7487-CB0C-8E9A7978C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9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B1F59-48DA-3E44-0D3D-99C8A95AA871}"/>
              </a:ext>
            </a:extLst>
          </p:cNvPr>
          <p:cNvSpPr txBox="1"/>
          <p:nvPr/>
        </p:nvSpPr>
        <p:spPr>
          <a:xfrm>
            <a:off x="3376612" y="305920"/>
            <a:ext cx="5438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A</a:t>
            </a:r>
          </a:p>
          <a:p>
            <a:pPr algn="ctr"/>
            <a:r>
              <a:rPr lang="en-IN" sz="2800" b="1"/>
              <a:t>MINOR PROJECT</a:t>
            </a:r>
          </a:p>
          <a:p>
            <a:pPr algn="ctr"/>
            <a:r>
              <a:rPr lang="en-IN" sz="2800" b="1"/>
              <a:t>ON </a:t>
            </a:r>
          </a:p>
          <a:p>
            <a:pPr algn="ctr"/>
            <a:r>
              <a:rPr lang="en-IN" sz="2800" b="1"/>
              <a:t>K8S REPLICATIONSET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EAC6B-0E90-9815-1E9D-08E57086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1" y="2355510"/>
            <a:ext cx="4303417" cy="2539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53C543-4A06-4B35-4F1F-2F1C6583DB92}"/>
              </a:ext>
            </a:extLst>
          </p:cNvPr>
          <p:cNvSpPr txBox="1"/>
          <p:nvPr/>
        </p:nvSpPr>
        <p:spPr>
          <a:xfrm>
            <a:off x="394447" y="506506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BY</a:t>
            </a:r>
          </a:p>
          <a:p>
            <a:r>
              <a:rPr lang="en-IN" sz="2800" b="1"/>
              <a:t>RINKU SHARMA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537E0-E68D-C831-86E2-740FD35C682A}"/>
              </a:ext>
            </a:extLst>
          </p:cNvPr>
          <p:cNvSpPr txBox="1"/>
          <p:nvPr/>
        </p:nvSpPr>
        <p:spPr>
          <a:xfrm>
            <a:off x="8579224" y="5065059"/>
            <a:ext cx="3281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TO</a:t>
            </a:r>
          </a:p>
          <a:p>
            <a:r>
              <a:rPr lang="en-IN" sz="2800" b="1"/>
              <a:t>ASHISH MITTAL</a:t>
            </a:r>
          </a:p>
        </p:txBody>
      </p:sp>
    </p:spTree>
    <p:extLst>
      <p:ext uri="{BB962C8B-B14F-4D97-AF65-F5344CB8AC3E}">
        <p14:creationId xmlns:p14="http://schemas.microsoft.com/office/powerpoint/2010/main" val="7488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5B5B7-E118-7A92-F07E-0E17C1ECB7E7}"/>
              </a:ext>
            </a:extLst>
          </p:cNvPr>
          <p:cNvSpPr txBox="1"/>
          <p:nvPr/>
        </p:nvSpPr>
        <p:spPr>
          <a:xfrm>
            <a:off x="914400" y="668593"/>
            <a:ext cx="853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Table of content</a:t>
            </a:r>
          </a:p>
          <a:p>
            <a:endParaRPr lang="en-IN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What is a ReplicationSet</a:t>
            </a:r>
            <a:endParaRPr lang="en-IN" sz="280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ReplicationSet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with ReplicationSets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Monitoring and Managing ReplicationSets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Hands on practice</a:t>
            </a:r>
          </a:p>
          <a:p>
            <a:pPr marL="342900" indent="-342900">
              <a:buFont typeface="+mj-lt"/>
              <a:buAutoNum type="arabicPeriod"/>
            </a:pPr>
            <a:endParaRPr lang="en-IN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8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5E063-004E-C506-0EED-670773468D09}"/>
              </a:ext>
            </a:extLst>
          </p:cNvPr>
          <p:cNvSpPr txBox="1"/>
          <p:nvPr/>
        </p:nvSpPr>
        <p:spPr>
          <a:xfrm>
            <a:off x="691502" y="473468"/>
            <a:ext cx="104260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Introduction</a:t>
            </a:r>
            <a:endParaRPr lang="en-US" sz="4000" b="1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Kubernetes ReplicationSet is a powerful controller that ensures a specified number of replica Pods are running at all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helps with scaling, fault tolerance, and load balancing in a Kubernetes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 this presentation, we will explore the features and benefits of Kubernetes ReplicationSet and understand how to effectively use it in your application deployments.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5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11BC1-3E1C-6640-59D5-442661C4D1B7}"/>
              </a:ext>
            </a:extLst>
          </p:cNvPr>
          <p:cNvSpPr txBox="1"/>
          <p:nvPr/>
        </p:nvSpPr>
        <p:spPr>
          <a:xfrm>
            <a:off x="739142" y="507020"/>
            <a:ext cx="98108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What is a ReplicationSet</a:t>
            </a:r>
            <a:endParaRPr lang="en-IN" sz="4000" b="1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algn="l"/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 ReplicationSet is a Kubernetes controller that ensures a specified number of replicated Pods are running in a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is the predecessor to the more advanced ReplicaSet, which offers additional features but has similar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ReplicationSets are often used for backward compatibility reasons or specific use cases.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1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95ECE-0E8B-B607-7BC7-8F1EFE049B96}"/>
              </a:ext>
            </a:extLst>
          </p:cNvPr>
          <p:cNvSpPr txBox="1"/>
          <p:nvPr/>
        </p:nvSpPr>
        <p:spPr>
          <a:xfrm>
            <a:off x="753948" y="302360"/>
            <a:ext cx="109237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ReplicationSet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ReplicationSets can easily scale the number of Pods based on defined rules or manual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High Availability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By maintaining a specified number of replicas, ReplicationSets ensure fault tolerance and application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Load Balancing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Pods created by a ReplicationSet can be distributed across multiple nodes, balancing the load on the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Rolling Updates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ReplicationSets support rolling updates, allowing you to update application versions with minimal downtime.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C8E6A2E-DF68-3CB1-E82D-D97A8C50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627255"/>
            <a:ext cx="9953626" cy="4463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with ReplicationSets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a ReplicationSet can be done manually or automatically based on defined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Manual scaling: Update the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replicas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field in the ReplicationSet manifest and apply the changes to the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Automatic scaling: Utilize the Horizontal Pod Autoscaler (HPA) to scale based on metrics like CPU utilization or custom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498B677-8370-5CBA-9B3E-737A70C4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432719"/>
            <a:ext cx="11049001" cy="4463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Monitoring and Managing ReplicationSets</a:t>
            </a:r>
            <a:endParaRPr lang="en-IN" sz="4000" b="1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kubectl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commands to monitor and manage ReplicationSets.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View ReplicationSets: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kubectl get replicasets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Scale ReplicationSets: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Söhne Mono"/>
              </a:rPr>
              <a:t>kubectl scale replicasets my-replicaset --replicas=5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Delete ReplicationSets: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kubectl delete replicasets my-replicaset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Monitor ReplicationSet events: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kubectl describe replicasets my-replicaset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EF538-12B7-7302-657D-1B0C90014332}"/>
              </a:ext>
            </a:extLst>
          </p:cNvPr>
          <p:cNvSpPr txBox="1"/>
          <p:nvPr/>
        </p:nvSpPr>
        <p:spPr>
          <a:xfrm>
            <a:off x="619125" y="40005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Hands on practice</a:t>
            </a:r>
          </a:p>
        </p:txBody>
      </p:sp>
    </p:spTree>
    <p:extLst>
      <p:ext uri="{BB962C8B-B14F-4D97-AF65-F5344CB8AC3E}">
        <p14:creationId xmlns:p14="http://schemas.microsoft.com/office/powerpoint/2010/main" val="309992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C6A60-598A-7311-4C22-4441BFD9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48" y="1286995"/>
            <a:ext cx="8348704" cy="36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Gaurave</dc:creator>
  <cp:lastModifiedBy>Anuj Gaurave</cp:lastModifiedBy>
  <cp:revision>1</cp:revision>
  <dcterms:created xsi:type="dcterms:W3CDTF">2023-05-31T13:01:33Z</dcterms:created>
  <dcterms:modified xsi:type="dcterms:W3CDTF">2023-05-31T13:18:57Z</dcterms:modified>
</cp:coreProperties>
</file>