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“user”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543F7-1077-4F48-D8D3-A273C3039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93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14F9F-CBD2-EEBE-42A3-6FFF56069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600"/>
            <a:ext cx="1188420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0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44486-FD14-424C-0C85-3D8E222D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05727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7A3C8-B2D3-94F6-237E-F3D82560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1534513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C0279-3559-8061-D064-632C15B90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11970693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10</cp:revision>
  <dcterms:created xsi:type="dcterms:W3CDTF">2023-08-28T12:00:39Z</dcterms:created>
  <dcterms:modified xsi:type="dcterms:W3CDTF">2023-08-28T13:06:36Z</dcterms:modified>
</cp:coreProperties>
</file>