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“ping-playbook”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74AFC-3174-132E-A7EA-E816A79B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3400"/>
            <a:ext cx="1212931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BFB87-C03E-E74D-1E89-C333D32B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2437"/>
            <a:ext cx="12180707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75CF0-F9B3-9153-C257-7BD8906B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37"/>
            <a:ext cx="1182947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13</cp:revision>
  <dcterms:created xsi:type="dcterms:W3CDTF">2023-08-28T12:00:39Z</dcterms:created>
  <dcterms:modified xsi:type="dcterms:W3CDTF">2023-08-28T13:13:34Z</dcterms:modified>
</cp:coreProperties>
</file>