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9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59" r:id="rId14"/>
    <p:sldId id="25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788B-7351-84AF-6B94-3067A62B1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1FD6-5437-EFCC-E42D-1C6FC40C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7B54-9A6C-7CD6-A118-072EB2F0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33EB-957E-7E40-F350-2ADE9C26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B49FD-D9B1-4808-E656-1D12E76F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5C8A-2921-D98C-1132-FFBBADF1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258B-E095-7386-CFBF-2E317B2B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8842-4870-EEC1-AC8D-079C6C8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7899-C497-21EA-FFEA-90AEFDB7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90D0-632C-76AD-B59F-8EC340F9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9ECD9-A0D3-1658-F320-1D4755E01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D06D9-5733-637C-BEE6-37F05240E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C04D-6A18-A519-E65C-9B30F9F6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F238-5C22-C275-A221-9A647D59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637B-69AD-FF22-EB00-BD1798F9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3A05-44B7-65B0-2E9E-2B9CF8F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6858-93B4-02BD-1DC9-E8FB2D39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D0B4-218D-F6F8-4DA9-E767FC15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7D7C-FAF0-0558-00EB-E6661507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B857-EA0B-FF88-32F7-9734E856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DE38-D6C3-0324-8BCA-A802F02D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04473-6D70-3179-931F-6A248D99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04C8-3D09-27E1-7076-21FA8C7B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9CCF-7928-9BDD-D4C9-E9FE189E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928A-C461-AC1D-F0D0-9F48478E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253E-DDA0-7D87-DB4F-7D17D2B4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AC71-16FE-DC66-C8AB-7808D5070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DA69D-0534-A295-4FEB-06B7B176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7E6B-9F6E-70E9-DD71-6D62AF3A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0F9B-B027-F6B5-D020-05867E0C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FE78E-CF00-9BBC-77C3-13D96CC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2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1D5D-6347-82CC-FF44-8153B97B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C92F-C8BA-8A99-7995-44608309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E82B-587D-6372-49DD-AA0D8CE6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AB87-9E0E-0411-8900-FEFE0D91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2F4D8-7C9B-9575-62B0-4E73EAE2C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B5486-3327-5750-282A-EFD3C213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D4818-CF65-4638-CD6B-FE8F722D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4A1E6-B6F8-ADB9-FF99-F9D2878D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8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68F6-1A7A-2B30-2464-3798C735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08C92-E201-1898-7AC1-E38D4A9F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D02CD-6FE3-8573-722B-E3E4F84D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BCCEF-19F9-EE35-29BB-33840AB0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99382-32C7-E7E0-D7AE-B5EB4B3E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73D46-E51E-D741-C652-0D24ABF8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6ACBA-4998-B3A3-198D-1D4F99E8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77E-8B1B-51A0-59C3-820A5019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B67A-5433-981D-2A1D-C17D7596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CE12-63CD-0A65-2488-386432AD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7275-8DA7-2280-E415-952D709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26F46-060A-F740-556A-05A9A519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FCDD8-C92B-5918-9845-FE6CD6C8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75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E350-957B-4C88-E1E2-DBB11F2D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70F29-8761-E1C3-8D20-351C2183C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BB4B8-B93A-0EDD-EA2C-7A223E5E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2F9D-C28A-40AD-AE1F-7A4D3168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33B9-99C6-1FA3-D696-568EE80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FB5A-545A-5844-1044-718371A7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0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A4646-787D-5A6D-7FA1-847A7FD4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F145-6BFA-17B6-083C-D45E95C5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7A6-265C-B0CC-EC99-5C1C50E9A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83B0-D796-49F5-8912-F76E3EA01D2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B3FB-5463-8EBB-C83C-1E84B18D7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E1-3DD0-DF27-C533-98060DA7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2756-EACE-460B-8F50-3BC2CF07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3E241-5C81-4109-F8E8-150B35227F3A}"/>
              </a:ext>
            </a:extLst>
          </p:cNvPr>
          <p:cNvSpPr txBox="1"/>
          <p:nvPr/>
        </p:nvSpPr>
        <p:spPr>
          <a:xfrm>
            <a:off x="4668644" y="1540686"/>
            <a:ext cx="5177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FF00"/>
                </a:solidFill>
              </a:rPr>
              <a:t>A</a:t>
            </a:r>
          </a:p>
          <a:p>
            <a:pPr algn="ctr"/>
            <a:r>
              <a:rPr lang="en-US" sz="2000">
                <a:solidFill>
                  <a:srgbClr val="FFFF00"/>
                </a:solidFill>
              </a:rPr>
              <a:t>MINOR PROJECT</a:t>
            </a:r>
          </a:p>
          <a:p>
            <a:pPr algn="ctr"/>
            <a:r>
              <a:rPr lang="en-US" sz="2000">
                <a:solidFill>
                  <a:srgbClr val="FFFF00"/>
                </a:solidFill>
              </a:rPr>
              <a:t>ON </a:t>
            </a:r>
          </a:p>
          <a:p>
            <a:pPr algn="ctr"/>
            <a:r>
              <a:rPr lang="en-US" sz="2000">
                <a:solidFill>
                  <a:srgbClr val="FFFF00"/>
                </a:solidFill>
              </a:rPr>
              <a:t>ANSIBLE INSTALLATION AND PING MODULE</a:t>
            </a:r>
            <a:endParaRPr lang="en-IN" sz="200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1EC2B-4918-4948-CD23-626F068D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8586" y="1035364"/>
            <a:ext cx="3233773" cy="3233773"/>
          </a:xfrm>
          <a:prstGeom prst="rect">
            <a:avLst/>
          </a:prstGeom>
          <a:effectLst>
            <a:outerShdw dir="1668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DB3E7-3ECD-8CEB-B488-F89714BDBF45}"/>
              </a:ext>
            </a:extLst>
          </p:cNvPr>
          <p:cNvSpPr txBox="1"/>
          <p:nvPr/>
        </p:nvSpPr>
        <p:spPr>
          <a:xfrm>
            <a:off x="4304370" y="3347545"/>
            <a:ext cx="199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BY</a:t>
            </a:r>
          </a:p>
          <a:p>
            <a:r>
              <a:rPr lang="en-US">
                <a:solidFill>
                  <a:srgbClr val="FFFF00"/>
                </a:solidFill>
              </a:rPr>
              <a:t>RINKU SHARMA</a:t>
            </a:r>
            <a:endParaRPr lang="en-IN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4E74E-B4FC-68DF-8773-B8AB7E82E84C}"/>
              </a:ext>
            </a:extLst>
          </p:cNvPr>
          <p:cNvSpPr txBox="1"/>
          <p:nvPr/>
        </p:nvSpPr>
        <p:spPr>
          <a:xfrm>
            <a:off x="8274206" y="3347545"/>
            <a:ext cx="205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TO</a:t>
            </a:r>
          </a:p>
          <a:p>
            <a:r>
              <a:rPr lang="en-US">
                <a:solidFill>
                  <a:srgbClr val="FFFF00"/>
                </a:solidFill>
              </a:rPr>
              <a:t>ASHISH MITTAL SIR</a:t>
            </a:r>
            <a:endParaRPr lang="en-I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4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F8391C-0085-9230-592D-973C65E55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292"/>
            <a:ext cx="12192000" cy="2775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8A41C-921F-B146-2D06-439F951C5EF8}"/>
              </a:ext>
            </a:extLst>
          </p:cNvPr>
          <p:cNvSpPr txBox="1"/>
          <p:nvPr/>
        </p:nvSpPr>
        <p:spPr>
          <a:xfrm>
            <a:off x="301083" y="969936"/>
            <a:ext cx="453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Go to location /etc/shh</a:t>
            </a:r>
          </a:p>
          <a:p>
            <a:r>
              <a:rPr lang="en-US">
                <a:solidFill>
                  <a:schemeClr val="bg1"/>
                </a:solidFill>
              </a:rPr>
              <a:t>Then open sshd_config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7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7DB4D3-DC9D-32BA-7C4D-2EF01DF24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550"/>
            <a:ext cx="12192000" cy="593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D884C-4A69-4797-D866-F59E8FF4378E}"/>
              </a:ext>
            </a:extLst>
          </p:cNvPr>
          <p:cNvSpPr txBox="1"/>
          <p:nvPr/>
        </p:nvSpPr>
        <p:spPr>
          <a:xfrm>
            <a:off x="167269" y="356839"/>
            <a:ext cx="602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 find the password authentication decomment and save it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1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59FEB-37C0-8D76-44DF-4E4B34210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021"/>
            <a:ext cx="12192000" cy="176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E9965-53A2-6C1D-2015-B64EBF887FD0}"/>
              </a:ext>
            </a:extLst>
          </p:cNvPr>
          <p:cNvSpPr txBox="1"/>
          <p:nvPr/>
        </p:nvSpPr>
        <p:spPr>
          <a:xfrm>
            <a:off x="256479" y="936703"/>
            <a:ext cx="6456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Set password </a:t>
            </a:r>
          </a:p>
          <a:p>
            <a:r>
              <a:rPr lang="en-US">
                <a:solidFill>
                  <a:schemeClr val="bg1"/>
                </a:solidFill>
              </a:rPr>
              <a:t>Run :  passwd user_name</a:t>
            </a:r>
          </a:p>
          <a:p>
            <a:r>
              <a:rPr lang="en-US">
                <a:solidFill>
                  <a:schemeClr val="bg1"/>
                </a:solidFill>
              </a:rPr>
              <a:t>After the setting password is done ping the ip and we get an error because we does not give the user int ping module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8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CBA17-A6BF-5945-90CF-DCABE8766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9870"/>
            <a:ext cx="12192000" cy="2105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34A37-1F0F-07CB-5F10-771F72985577}"/>
              </a:ext>
            </a:extLst>
          </p:cNvPr>
          <p:cNvSpPr txBox="1"/>
          <p:nvPr/>
        </p:nvSpPr>
        <p:spPr>
          <a:xfrm>
            <a:off x="379142" y="587898"/>
            <a:ext cx="7939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Giving the user authentication </a:t>
            </a:r>
          </a:p>
          <a:p>
            <a:r>
              <a:rPr lang="en-US">
                <a:solidFill>
                  <a:schemeClr val="bg1"/>
                </a:solidFill>
              </a:rPr>
              <a:t>Run :    ansible –m ping –u user_name ip</a:t>
            </a:r>
          </a:p>
          <a:p>
            <a:r>
              <a:rPr lang="en-US">
                <a:solidFill>
                  <a:schemeClr val="bg1"/>
                </a:solidFill>
              </a:rPr>
              <a:t>We get error because we can’t give password authentication</a:t>
            </a:r>
          </a:p>
          <a:p>
            <a:r>
              <a:rPr lang="en-US">
                <a:solidFill>
                  <a:schemeClr val="bg1"/>
                </a:solidFill>
              </a:rPr>
              <a:t>Run:  ansible –m ping –u user_name –k ip</a:t>
            </a:r>
          </a:p>
          <a:p>
            <a:r>
              <a:rPr lang="en-US">
                <a:solidFill>
                  <a:schemeClr val="bg1"/>
                </a:solidFill>
              </a:rPr>
              <a:t>Now </a:t>
            </a:r>
          </a:p>
          <a:p>
            <a:r>
              <a:rPr lang="en-US">
                <a:solidFill>
                  <a:schemeClr val="bg1"/>
                </a:solidFill>
              </a:rPr>
              <a:t>We success to ping the other instance using ping module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9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7DC6F-FCA1-AB63-C98B-5C8A746D3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179"/>
            <a:ext cx="12192000" cy="5584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006616-F3B1-9278-5384-C6EB4C70D4F3}"/>
              </a:ext>
            </a:extLst>
          </p:cNvPr>
          <p:cNvSpPr txBox="1"/>
          <p:nvPr/>
        </p:nvSpPr>
        <p:spPr>
          <a:xfrm>
            <a:off x="446049" y="479502"/>
            <a:ext cx="653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Command we use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3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34F917-5ADF-3959-ABA8-3F810F429F0D}"/>
              </a:ext>
            </a:extLst>
          </p:cNvPr>
          <p:cNvSpPr txBox="1"/>
          <p:nvPr/>
        </p:nvSpPr>
        <p:spPr>
          <a:xfrm>
            <a:off x="-906966" y="1650382"/>
            <a:ext cx="700296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sz="8800">
                <a:solidFill>
                  <a:schemeClr val="bg1"/>
                </a:solidFill>
              </a:rPr>
              <a:t>YOU</a:t>
            </a:r>
            <a:endParaRPr lang="en-IN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3D7A19-98BD-54B3-F796-6D4C1838328D}"/>
              </a:ext>
            </a:extLst>
          </p:cNvPr>
          <p:cNvSpPr txBox="1"/>
          <p:nvPr/>
        </p:nvSpPr>
        <p:spPr>
          <a:xfrm>
            <a:off x="423746" y="295507"/>
            <a:ext cx="807348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INSTALLING ANSIBLE</a:t>
            </a:r>
          </a:p>
          <a:p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Step1: go to aws console and launch a redhat instance</a:t>
            </a:r>
          </a:p>
          <a:p>
            <a:r>
              <a:rPr lang="en-US">
                <a:solidFill>
                  <a:schemeClr val="bg1"/>
                </a:solidFill>
              </a:rPr>
              <a:t>Step2: now connect the instance via ssh</a:t>
            </a:r>
          </a:p>
          <a:p>
            <a:r>
              <a:rPr lang="en-US">
                <a:solidFill>
                  <a:schemeClr val="bg1"/>
                </a:solidFill>
              </a:rPr>
              <a:t>Step3: after the connecting the instance check the ansible is present or not if not follow my command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5630-1687-A78C-4EDB-3E44BE8F5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6" y="2265277"/>
            <a:ext cx="9166303" cy="45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185A4D-392C-DAC1-F984-8692147A8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" y="770624"/>
            <a:ext cx="11110332" cy="6087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7B38D-3099-513A-EB56-6FD8D470B583}"/>
              </a:ext>
            </a:extLst>
          </p:cNvPr>
          <p:cNvSpPr txBox="1"/>
          <p:nvPr/>
        </p:nvSpPr>
        <p:spPr>
          <a:xfrm>
            <a:off x="479502" y="200646"/>
            <a:ext cx="609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Install python 3 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3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2DF89-84D7-015C-73C2-17E8A56B7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" y="1208485"/>
            <a:ext cx="12192000" cy="5779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227ED-D00E-672D-376B-BF0145B9DEA4}"/>
              </a:ext>
            </a:extLst>
          </p:cNvPr>
          <p:cNvSpPr txBox="1"/>
          <p:nvPr/>
        </p:nvSpPr>
        <p:spPr>
          <a:xfrm>
            <a:off x="211873" y="678714"/>
            <a:ext cx="1176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Run following cmd :  sudo dnf install -y https://dl.fedoraproject.org/pub/epel/epel-release-latest-8.noarch.rpm</a:t>
            </a:r>
            <a:endParaRPr lang="en-I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8A90CA-C348-108B-F438-13F17C80C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7" y="1618669"/>
            <a:ext cx="9401175" cy="145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B926E-1F01-32BB-7D9D-8341FC544A06}"/>
              </a:ext>
            </a:extLst>
          </p:cNvPr>
          <p:cNvSpPr txBox="1"/>
          <p:nvPr/>
        </p:nvSpPr>
        <p:spPr>
          <a:xfrm>
            <a:off x="157627" y="825411"/>
            <a:ext cx="1075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Run cmd:    sudo dnf config-manager --set-enabled codeready-builder-for-rhel-8-rhui-rpms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1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1487B1-BC89-E6A2-5D7E-C6248D821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492"/>
            <a:ext cx="12192000" cy="601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EC62C-201F-E4BF-53EE-8B0BB4DC4320}"/>
              </a:ext>
            </a:extLst>
          </p:cNvPr>
          <p:cNvSpPr txBox="1"/>
          <p:nvPr/>
        </p:nvSpPr>
        <p:spPr>
          <a:xfrm>
            <a:off x="476714" y="224358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>
                <a:solidFill>
                  <a:schemeClr val="bg1"/>
                </a:solidFill>
              </a:rPr>
              <a:t>Run :   dnf 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326600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7B079-E1E5-2A6B-ABC7-7EBA23BC7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1" y="1622968"/>
            <a:ext cx="9877425" cy="392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A4A05-EFC5-101E-D307-D379859E173C}"/>
              </a:ext>
            </a:extLst>
          </p:cNvPr>
          <p:cNvSpPr txBox="1"/>
          <p:nvPr/>
        </p:nvSpPr>
        <p:spPr>
          <a:xfrm>
            <a:off x="278781" y="610091"/>
            <a:ext cx="6133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Check version:  ansible –version</a:t>
            </a:r>
          </a:p>
          <a:p>
            <a:r>
              <a:rPr lang="en-IN">
                <a:solidFill>
                  <a:schemeClr val="bg1"/>
                </a:solidFill>
              </a:rPr>
              <a:t>Also check the ansible location inventory file and configure file</a:t>
            </a:r>
          </a:p>
        </p:txBody>
      </p:sp>
    </p:spTree>
    <p:extLst>
      <p:ext uri="{BB962C8B-B14F-4D97-AF65-F5344CB8AC3E}">
        <p14:creationId xmlns:p14="http://schemas.microsoft.com/office/powerpoint/2010/main" val="419249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33890B-928E-D15C-224A-42717F127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72"/>
            <a:ext cx="12192000" cy="6188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0604B8-6F2D-CBA0-E6D7-E23108B87F21}"/>
              </a:ext>
            </a:extLst>
          </p:cNvPr>
          <p:cNvSpPr txBox="1"/>
          <p:nvPr/>
        </p:nvSpPr>
        <p:spPr>
          <a:xfrm>
            <a:off x="122663" y="250231"/>
            <a:ext cx="338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Check the content of hosts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3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0E96-33AB-EEF0-822F-A778E43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838"/>
                    </a14:imgEffect>
                    <a14:imgEffect>
                      <a14:saturation sat="40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1EE1F-A7CB-62EF-8EC4-49BE2AF65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346112"/>
            <a:ext cx="9925050" cy="3676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66B32-9A45-1809-34AE-9A4DE48B1746}"/>
              </a:ext>
            </a:extLst>
          </p:cNvPr>
          <p:cNvSpPr txBox="1"/>
          <p:nvPr/>
        </p:nvSpPr>
        <p:spPr>
          <a:xfrm>
            <a:off x="96411" y="356801"/>
            <a:ext cx="80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Delete the hosts and create new hostsfile and add the instance you to managed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4FC2D-77C6-D415-4AA6-90572125E89D}"/>
              </a:ext>
            </a:extLst>
          </p:cNvPr>
          <p:cNvSpPr txBox="1"/>
          <p:nvPr/>
        </p:nvSpPr>
        <p:spPr>
          <a:xfrm>
            <a:off x="96411" y="835238"/>
            <a:ext cx="800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Now use the ping module to check the following iup or server is working or not</a:t>
            </a:r>
          </a:p>
          <a:p>
            <a:r>
              <a:rPr lang="en-US">
                <a:solidFill>
                  <a:schemeClr val="bg1"/>
                </a:solidFill>
              </a:rPr>
              <a:t>Run :  ansible –m ping ip_of_instance</a:t>
            </a:r>
          </a:p>
          <a:p>
            <a:r>
              <a:rPr lang="en-US">
                <a:solidFill>
                  <a:schemeClr val="bg1"/>
                </a:solidFill>
              </a:rPr>
              <a:t>Below we get error because we could not set the password on instance </a:t>
            </a:r>
          </a:p>
          <a:p>
            <a:r>
              <a:rPr lang="en-US">
                <a:solidFill>
                  <a:schemeClr val="bg1"/>
                </a:solidFill>
              </a:rPr>
              <a:t>Firstly setr the instance password then ping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0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289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1</cp:revision>
  <dcterms:created xsi:type="dcterms:W3CDTF">2023-08-19T10:45:15Z</dcterms:created>
  <dcterms:modified xsi:type="dcterms:W3CDTF">2023-08-19T11:37:35Z</dcterms:modified>
</cp:coreProperties>
</file>