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“command”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C4DFF-254A-A2E6-0AF3-DB903FC3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52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3C706-0AEC-1A67-D773-3277B3B5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042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3949E-E871-6153-13B5-E883C0F1B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818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950C1-00ED-95F7-CFDC-74824F14F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4"/>
            <a:ext cx="12101513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B3F50-651D-EEC3-079F-6D5A523E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424"/>
            <a:ext cx="12101513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ABB1A-BA8B-8990-5044-1A0FDDD99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24"/>
            <a:ext cx="1191461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ABB7D-2331-9E2E-6193-33DA6CF7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924"/>
            <a:ext cx="11634273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3</cp:revision>
  <dcterms:created xsi:type="dcterms:W3CDTF">2023-08-28T12:00:39Z</dcterms:created>
  <dcterms:modified xsi:type="dcterms:W3CDTF">2023-08-28T12:48:15Z</dcterms:modified>
</cp:coreProperties>
</file>