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69" r:id="rId5"/>
    <p:sldId id="270" r:id="rId6"/>
    <p:sldId id="27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DB34-8185-6F4F-1493-3E180AFD2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56252-0DB9-8B6A-41D4-B26A03613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155C-6329-F961-5DA6-CB574901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8D1E-A215-CF19-7EED-39BC5F54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5B19-DDBB-C97E-83CD-16F65A56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8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365A-5907-C136-2B92-7DDB16FA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D09B7-AF2B-C893-1F9B-AD060E37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F13E-AFFB-6CEE-5AFE-77886012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72CC-35B7-0328-2E5A-1961FB5C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6DA8-F55C-CB1E-BE05-CBDF4197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2B35F-CA3D-8546-8002-620C52F28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A9430-DE16-A085-D2DA-AC0B49F1A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EED5-5CE1-98DC-0DB6-535D94F9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A969E-B0EF-3E39-C16F-5C4E4AB8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8ED2-684E-9A51-4129-DB2279B1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9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C34E-E97D-FC0B-F556-0994246D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4027-7391-A034-0696-2D952E35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D6C6-35E7-257D-8E05-CD575DBB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5B25-527A-7F6F-E109-99611B69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5AA3-8050-C6CB-1687-6B552ECE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01E7-8D72-F1F8-4E12-0369678B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03FF-AD70-72D5-E1BA-CDA312A6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CFC7-ED59-5010-7790-A05A8140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43B7-5C06-06ED-7E3C-CD2F8681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63A0-D81A-ABFF-A564-E12DC735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6DBC-351F-A609-6970-85EF19EE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43A0-09A2-A337-31C0-C96DA81D1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F6EAE-8419-76BC-196A-3C11EDD1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CAE2-3645-69A7-1370-FCD7EAF3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5CE67-DDD2-7E4D-FF17-E0EBD3D4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7B720-46CB-7505-8347-474366FB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0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73E7-9C1C-2BD7-0A79-67CA4FE1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B3661-FF94-51CD-D766-3099FEB1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28C31-1175-AEAD-DAA7-082F6196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C4A5-B2A2-3C4F-4B75-A53950101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19B63-1AC2-7A23-749F-46A7C2C39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06F92-249C-CB72-02EF-04A59F16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744B2-D19F-44BE-F14E-BCCFE27E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21625-AA7D-8BDF-9218-108C9418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6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1DE3-233E-8F77-BC8E-7CD18720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5DCE3-86C4-E6B1-1381-03C2A193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4AE2E-35B8-F1E7-0A93-29A31DE7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C5D6A-A351-8DD5-5D06-4D1A9DD1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1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AB30C-31BC-F327-CDB6-DE2415D3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C4F63-7A67-4F2A-378E-1B69226B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0B92-9F12-EF01-C539-30793344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5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A386-C819-522F-A48E-6928C23B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B979-510F-6D3C-9B57-A7287D069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9F6B-D33C-E745-95F6-9BE1EBAD3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B2FB5-4190-E484-3FE3-CD011B65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69F84-B413-2C30-E993-CE4525AD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6D1AC-1992-785F-345F-9D475EB2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3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452E-B57C-90EC-E9A2-124CD91A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4D57C-9B08-99A7-8CE5-FF6F1A2B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215B-CE7F-CB90-09A4-E30FB459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9D572-92E1-7C3E-C536-9E1C0BA4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FF1F1-4EBF-3358-C3A4-F74E0087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0CC9F-385B-C4A3-F612-12E03409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BB707-7134-B858-EB4D-7BF68B51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9EF2-30F4-E13C-C15E-9326CA3A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ED0F-C813-B9A9-AAE6-56F19342B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2AA3-8497-89BF-45CC-2AD3D2921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0735-2FB8-49FB-3F1E-79E0B29A1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9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6E3F66-62C3-7864-04C0-BA123152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8752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307DC6-947F-F21E-6F7F-1949B591F166}"/>
              </a:ext>
            </a:extLst>
          </p:cNvPr>
          <p:cNvSpPr txBox="1"/>
          <p:nvPr/>
        </p:nvSpPr>
        <p:spPr>
          <a:xfrm>
            <a:off x="0" y="515745"/>
            <a:ext cx="53414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A</a:t>
            </a:r>
          </a:p>
          <a:p>
            <a:r>
              <a:rPr lang="en-IN" sz="4000"/>
              <a:t>PRESENTATION ON</a:t>
            </a:r>
          </a:p>
          <a:p>
            <a:r>
              <a:rPr lang="en-IN" sz="4000"/>
              <a:t>ANSIBLE</a:t>
            </a:r>
          </a:p>
          <a:p>
            <a:r>
              <a:rPr lang="en-IN" sz="4000"/>
              <a:t>“copy” MODULE</a:t>
            </a:r>
          </a:p>
          <a:p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E598A-DC46-F77C-8152-B88F647F8FE0}"/>
              </a:ext>
            </a:extLst>
          </p:cNvPr>
          <p:cNvSpPr txBox="1"/>
          <p:nvPr/>
        </p:nvSpPr>
        <p:spPr>
          <a:xfrm>
            <a:off x="144967" y="3527408"/>
            <a:ext cx="3847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BY</a:t>
            </a:r>
          </a:p>
          <a:p>
            <a:r>
              <a:rPr lang="en-US" sz="2000"/>
              <a:t>RINKU SHARMA</a:t>
            </a:r>
          </a:p>
          <a:p>
            <a:endParaRPr lang="en-US" sz="2000"/>
          </a:p>
          <a:p>
            <a:r>
              <a:rPr lang="en-US" sz="2000"/>
              <a:t>TO </a:t>
            </a:r>
          </a:p>
          <a:p>
            <a:r>
              <a:rPr lang="en-US" sz="2000"/>
              <a:t>ASHISH MITTAL SIR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8720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A38A8E-5126-20DA-AFAB-B137C21A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012"/>
            <a:ext cx="11608816" cy="27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0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6E342-B793-C60B-3C30-45D5101EA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5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0935B-8D1F-EB99-8FF4-5AE269B4C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6262"/>
            <a:ext cx="12178075" cy="28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C7ECD5-6389-31BD-A7EC-A62E9E5A4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2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E80DE3-72F4-CAAE-BB59-9A5AD194F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8662"/>
            <a:ext cx="11527493" cy="2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43905-02FA-1AC8-A43D-19C3A55967BB}"/>
              </a:ext>
            </a:extLst>
          </p:cNvPr>
          <p:cNvSpPr txBox="1"/>
          <p:nvPr/>
        </p:nvSpPr>
        <p:spPr>
          <a:xfrm>
            <a:off x="1390650" y="1600200"/>
            <a:ext cx="5981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THANK</a:t>
            </a:r>
          </a:p>
          <a:p>
            <a:r>
              <a:rPr lang="en-US" sz="8000"/>
              <a:t>YOU</a:t>
            </a:r>
            <a:endParaRPr lang="en-IN" sz="8000"/>
          </a:p>
        </p:txBody>
      </p:sp>
    </p:spTree>
    <p:extLst>
      <p:ext uri="{BB962C8B-B14F-4D97-AF65-F5344CB8AC3E}">
        <p14:creationId xmlns:p14="http://schemas.microsoft.com/office/powerpoint/2010/main" val="160959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ROLEX .</dc:creator>
  <cp:lastModifiedBy>ROLEX .</cp:lastModifiedBy>
  <cp:revision>5</cp:revision>
  <dcterms:created xsi:type="dcterms:W3CDTF">2023-08-28T12:00:39Z</dcterms:created>
  <dcterms:modified xsi:type="dcterms:W3CDTF">2023-08-28T12:52:43Z</dcterms:modified>
</cp:coreProperties>
</file>