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“group”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D66BF-826F-10EB-277C-396E0ED9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558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60613-E485-5515-6D6C-8B8B8918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51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8ED8-B776-C302-200E-1367760C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84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2BE7A-752D-8DDF-33E7-BB5CC4F7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1761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18DA7-C178-5D09-C6E6-84B13428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2014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7</cp:revision>
  <dcterms:created xsi:type="dcterms:W3CDTF">2023-08-28T12:00:39Z</dcterms:created>
  <dcterms:modified xsi:type="dcterms:W3CDTF">2023-08-28T12:56:37Z</dcterms:modified>
</cp:coreProperties>
</file>