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50" d="100"/>
          <a:sy n="50" d="100"/>
        </p:scale>
        <p:origin x="60" y="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6DB34-8185-6F4F-1493-3E180AFD20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356252-0DB9-8B6A-41D4-B26A03613C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B155C-6329-F961-5DA6-CB574901B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570B8-73AF-4B8F-B015-8CDF52D29711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E8D1E-A215-CF19-7EED-39BC5F54C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45B19-DDBB-C97E-83CD-16F65A564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E626A-DC61-40D1-8D55-E51023855B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2786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5365A-5907-C136-2B92-7DDB16FA4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9D09B7-AF2B-C893-1F9B-AD060E37CD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FF13E-AFFB-6CEE-5AFE-778860122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570B8-73AF-4B8F-B015-8CDF52D29711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472CC-35B7-0328-2E5A-1961FB5C0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B6DA8-F55C-CB1E-BE05-CBDF41979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E626A-DC61-40D1-8D55-E51023855B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8131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92B35F-CA3D-8546-8002-620C52F28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4A9430-DE16-A085-D2DA-AC0B49F1A9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7EEED5-5CE1-98DC-0DB6-535D94F9B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570B8-73AF-4B8F-B015-8CDF52D29711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EA969E-B0EF-3E39-C16F-5C4E4AB8B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478ED2-684E-9A51-4129-DB2279B12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E626A-DC61-40D1-8D55-E51023855B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0098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3C34E-E97D-FC0B-F556-0994246D7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94027-7391-A034-0696-2D952E35D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C0D6C6-35E7-257D-8E05-CD575DBBD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570B8-73AF-4B8F-B015-8CDF52D29711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05B25-527A-7F6F-E109-99611B699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665AA3-8050-C6CB-1687-6B552ECE1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E626A-DC61-40D1-8D55-E51023855B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087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C01E7-8D72-F1F8-4E12-0369678BD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2B03FF-AD70-72D5-E1BA-CDA312A6A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BCFC7-ED59-5010-7790-A05A81404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570B8-73AF-4B8F-B015-8CDF52D29711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2643B7-5C06-06ED-7E3C-CD2F86814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563A0-D81A-ABFF-A564-E12DC7353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E626A-DC61-40D1-8D55-E51023855B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8013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06DBC-351F-A609-6970-85EF19EED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043A0-09A2-A337-31C0-C96DA81D1A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0F6EAE-8419-76BC-196A-3C11EDD193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24CAE2-3645-69A7-1370-FCD7EAF38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570B8-73AF-4B8F-B015-8CDF52D29711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35CE67-DDD2-7E4D-FF17-E0EBD3D4A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D7B720-46CB-7505-8347-474366FB2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E626A-DC61-40D1-8D55-E51023855B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3044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B73E7-9C1C-2BD7-0A79-67CA4FE10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AB3661-FF94-51CD-D766-3099FEB12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A28C31-1175-AEAD-DAA7-082F619696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6EC4A5-B2A2-3C4F-4B75-A539501014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E19B63-1AC2-7A23-749F-46A7C2C39E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E06F92-249C-CB72-02EF-04A59F16F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570B8-73AF-4B8F-B015-8CDF52D29711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A744B2-D19F-44BE-F14E-BCCFE27E3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421625-AA7D-8BDF-9218-108C94186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E626A-DC61-40D1-8D55-E51023855B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6696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61DE3-233E-8F77-BC8E-7CD187208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D5DCE3-86C4-E6B1-1381-03C2A193C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570B8-73AF-4B8F-B015-8CDF52D29711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E4AE2E-35B8-F1E7-0A93-29A31DE77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9C5D6A-A351-8DD5-5D06-4D1A9DD11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E626A-DC61-40D1-8D55-E51023855B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0419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1AB30C-31BC-F327-CDB6-DE2415D37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570B8-73AF-4B8F-B015-8CDF52D29711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0C4F63-7A67-4F2A-378E-1B69226B6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A00B92-9F12-EF01-C539-307933441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E626A-DC61-40D1-8D55-E51023855B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0156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EA386-C819-522F-A48E-6928C23B2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FB979-510F-6D3C-9B57-A7287D069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6C9F6B-D33C-E745-95F6-9BE1EBAD37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FB2FB5-4190-E484-3FE3-CD011B65F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570B8-73AF-4B8F-B015-8CDF52D29711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A69F84-B413-2C30-E993-CE4525AD4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36D1AC-1992-785F-345F-9D475EB2C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E626A-DC61-40D1-8D55-E51023855B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5635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E452E-B57C-90EC-E9A2-124CD91AB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F4D57C-9B08-99A7-8CE5-FF6F1A2B8A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04215B-CE7F-CB90-09A4-E30FB45994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29D572-92E1-7C3E-C536-9E1C0BA4B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570B8-73AF-4B8F-B015-8CDF52D29711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5FF1F1-4EBF-3358-C3A4-F74E0087A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10CC9F-385B-C4A3-F612-12E034098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E626A-DC61-40D1-8D55-E51023855B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901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2BB707-7134-B858-EB4D-7BF68B51C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A49EF2-30F4-E13C-C15E-9326CA3A5F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2ED0F-C813-B9A9-AAE6-56F19342BC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570B8-73AF-4B8F-B015-8CDF52D29711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12AA3-8497-89BF-45CC-2AD3D29213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E0735-2FB8-49FB-3F1E-79E0B29A15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E626A-DC61-40D1-8D55-E51023855B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4195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E6E3F66-62C3-7864-04C0-BA123152C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87520" cy="685800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C307DC6-947F-F21E-6F7F-1949B591F166}"/>
              </a:ext>
            </a:extLst>
          </p:cNvPr>
          <p:cNvSpPr txBox="1"/>
          <p:nvPr/>
        </p:nvSpPr>
        <p:spPr>
          <a:xfrm>
            <a:off x="0" y="515745"/>
            <a:ext cx="534143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/>
              <a:t>A</a:t>
            </a:r>
          </a:p>
          <a:p>
            <a:r>
              <a:rPr lang="en-IN" sz="4000"/>
              <a:t>PRESENTATION ON</a:t>
            </a:r>
          </a:p>
          <a:p>
            <a:r>
              <a:rPr lang="en-IN" sz="4000"/>
              <a:t>ANSIBLE</a:t>
            </a:r>
          </a:p>
          <a:p>
            <a:r>
              <a:rPr lang="en-IN" sz="4000"/>
              <a:t>“lineinfile” MODULE</a:t>
            </a:r>
          </a:p>
          <a:p>
            <a:endParaRPr lang="en-US" sz="40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AE598A-DC46-F77C-8152-B88F647F8FE0}"/>
              </a:ext>
            </a:extLst>
          </p:cNvPr>
          <p:cNvSpPr txBox="1"/>
          <p:nvPr/>
        </p:nvSpPr>
        <p:spPr>
          <a:xfrm>
            <a:off x="144967" y="3527408"/>
            <a:ext cx="38471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BY</a:t>
            </a:r>
          </a:p>
          <a:p>
            <a:r>
              <a:rPr lang="en-US" sz="2000"/>
              <a:t>RINKU SHARMA</a:t>
            </a:r>
          </a:p>
          <a:p>
            <a:endParaRPr lang="en-US" sz="2000"/>
          </a:p>
          <a:p>
            <a:r>
              <a:rPr lang="en-US" sz="2000"/>
              <a:t>TO </a:t>
            </a:r>
          </a:p>
          <a:p>
            <a:r>
              <a:rPr lang="en-US" sz="2000"/>
              <a:t>ASHISH MITTAL SIR</a:t>
            </a:r>
            <a:endParaRPr lang="en-IN" sz="2000"/>
          </a:p>
        </p:txBody>
      </p:sp>
    </p:spTree>
    <p:extLst>
      <p:ext uri="{BB962C8B-B14F-4D97-AF65-F5344CB8AC3E}">
        <p14:creationId xmlns:p14="http://schemas.microsoft.com/office/powerpoint/2010/main" val="487208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943905-02FA-1AC8-A43D-19C3A55967BB}"/>
              </a:ext>
            </a:extLst>
          </p:cNvPr>
          <p:cNvSpPr txBox="1"/>
          <p:nvPr/>
        </p:nvSpPr>
        <p:spPr>
          <a:xfrm>
            <a:off x="1390650" y="1600200"/>
            <a:ext cx="59817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/>
              <a:t>THANK</a:t>
            </a:r>
          </a:p>
          <a:p>
            <a:r>
              <a:rPr lang="en-US" sz="8000"/>
              <a:t>YOU</a:t>
            </a:r>
            <a:endParaRPr lang="en-IN" sz="8000"/>
          </a:p>
        </p:txBody>
      </p:sp>
    </p:spTree>
    <p:extLst>
      <p:ext uri="{BB962C8B-B14F-4D97-AF65-F5344CB8AC3E}">
        <p14:creationId xmlns:p14="http://schemas.microsoft.com/office/powerpoint/2010/main" val="1609598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417C0F-DB73-8750-C818-F8E69542B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4800"/>
            <a:ext cx="11844338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753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84A3D27-E6FA-FC80-11A8-C5BBE2C9CA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7224"/>
            <a:ext cx="12198406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068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A97D16-D4D7-F7E7-6070-6037EA31F0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412"/>
            <a:ext cx="11227966" cy="395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233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94C3DE-E4BA-6799-6276-EF6F5BBCD1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0405"/>
            <a:ext cx="12192000" cy="335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366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E03A28-840C-90D2-F74A-1DB5E047B8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5812"/>
            <a:ext cx="12200786" cy="430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117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3C7A60-8086-335B-C6FB-4CB156C901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0722"/>
            <a:ext cx="12192000" cy="3469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223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88BE12B-1C6F-4BF3-02A7-45468DCD7F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4400"/>
            <a:ext cx="1183005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384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8A3C3C-236A-E0C5-58F0-7A30CBCEE9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85812"/>
            <a:ext cx="11848479" cy="3100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515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17</Words>
  <Application>Microsoft Office PowerPoint</Application>
  <PresentationFormat>Widescreen</PresentationFormat>
  <Paragraphs>11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ROLEX .</dc:creator>
  <cp:lastModifiedBy>ROLEX .</cp:lastModifiedBy>
  <cp:revision>8</cp:revision>
  <dcterms:created xsi:type="dcterms:W3CDTF">2023-08-28T12:00:39Z</dcterms:created>
  <dcterms:modified xsi:type="dcterms:W3CDTF">2023-08-28T12:59:03Z</dcterms:modified>
</cp:coreProperties>
</file>