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“service”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4B6AE-04E2-A5E1-B413-6C83639D9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9725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5EEC0-C1AF-AD85-FDCF-A83D26CA0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637"/>
            <a:ext cx="12125216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7D459-6D6F-A55D-153F-9CF8D256B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4" y="0"/>
            <a:ext cx="9406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6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8522E-845D-D1F0-23CA-98D2D1AB0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774"/>
            <a:ext cx="1078409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8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A4FAA-6495-74A3-6AFD-F694759A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162"/>
            <a:ext cx="12005336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0FA3B-388A-F7D2-5418-CBBC1D3D6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87"/>
            <a:ext cx="102108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8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A1AEAA-976B-499B-660A-3DFC8038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37"/>
            <a:ext cx="10172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5D83F-9E6F-6149-4F59-D525CD72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"/>
            <a:ext cx="102679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1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7BF52-73F5-546C-0629-8D3A302B7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24"/>
            <a:ext cx="1155191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0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34B375-00A4-DC86-B90A-4269F77D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0460588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1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CB5E2-715C-4F3F-763C-AC7C248D0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90"/>
            <a:ext cx="12192000" cy="46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6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C197A-55CE-7A91-3E5B-434088321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450"/>
            <a:ext cx="1201764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2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D595A-0499-6886-83D6-FD5069B28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59099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2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70C80-9693-4B45-2BF9-599E3966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11743320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9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D4CDB-C5D3-B96A-65D4-F09B790A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1181584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9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5104D-3160-C710-1A7D-A3FE706E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75"/>
            <a:ext cx="12096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7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2A485-4AF7-C334-324B-06F175799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1998693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46728-4FD2-F69B-C9EF-EF93B80C8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0"/>
            <a:ext cx="1182204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6EA2D-C6C5-D05D-1910-296F9C7AB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071393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D2DC4-9D7A-68D5-947D-2CE97EA39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41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6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0BB6F-F6E7-A2DC-6A22-9D52EE21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66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FB9CC-0FB4-C9C0-8F46-2B254FC31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679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3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Office PowerPoint</Application>
  <PresentationFormat>Widescreen</PresentationFormat>
  <Paragraphs>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9</cp:revision>
  <dcterms:created xsi:type="dcterms:W3CDTF">2023-08-28T12:00:39Z</dcterms:created>
  <dcterms:modified xsi:type="dcterms:W3CDTF">2023-08-28T13:04:30Z</dcterms:modified>
</cp:coreProperties>
</file>