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39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30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55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6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53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26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72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9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42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9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53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2D6A-1425-46CD-9D5F-E5AB1DDA7807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32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アクションゲーム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テーマ・</a:t>
            </a:r>
            <a:r>
              <a:rPr kumimoji="1" lang="en-US" altLang="ja-JP" sz="4000" dirty="0" smtClean="0"/>
              <a:t>LIFE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614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91844" y="168676"/>
            <a:ext cx="1964925" cy="837784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概要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40923" y="1006461"/>
            <a:ext cx="9368901" cy="249134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アスレチックステージを突破</a:t>
            </a:r>
            <a:r>
              <a:rPr kumimoji="1" lang="ja-JP" altLang="en-US" dirty="0" smtClean="0"/>
              <a:t>して早くゴールを目指す</a:t>
            </a:r>
            <a:endParaRPr kumimoji="1" lang="en-US" altLang="ja-JP" dirty="0" smtClean="0"/>
          </a:p>
          <a:p>
            <a:r>
              <a:rPr lang="ja-JP" altLang="en-US" dirty="0" smtClean="0"/>
              <a:t>ゴールした時のプレイヤーの</a:t>
            </a:r>
            <a:r>
              <a:rPr lang="en-US" altLang="ja-JP" dirty="0" smtClean="0"/>
              <a:t>HP</a:t>
            </a:r>
            <a:r>
              <a:rPr lang="ja-JP" altLang="en-US" dirty="0" smtClean="0"/>
              <a:t>に応じてタイムの増減がある</a:t>
            </a:r>
            <a:endParaRPr lang="en-US" altLang="ja-JP" dirty="0" smtClean="0"/>
          </a:p>
          <a:p>
            <a:r>
              <a:rPr kumimoji="1" lang="ja-JP" altLang="en-US" dirty="0" smtClean="0"/>
              <a:t>早くゴールするだけでなく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減らさないように動く必要がある</a:t>
            </a:r>
            <a:endParaRPr kumimoji="1" lang="en-US" altLang="ja-JP" dirty="0" smtClean="0"/>
          </a:p>
          <a:p>
            <a:r>
              <a:rPr lang="ja-JP" altLang="en-US" dirty="0" smtClean="0"/>
              <a:t>ステージを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つぐ</a:t>
            </a:r>
            <a:r>
              <a:rPr lang="ja-JP" altLang="en-US" dirty="0" err="1" smtClean="0"/>
              <a:t>らい</a:t>
            </a:r>
            <a:r>
              <a:rPr lang="ja-JP" altLang="en-US" dirty="0" smtClean="0"/>
              <a:t>作ってすべてのステージの合計タイムを競う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時間</a:t>
            </a:r>
            <a:r>
              <a:rPr kumimoji="1" lang="ja-JP" altLang="en-US" dirty="0" smtClean="0"/>
              <a:t>があれば</a:t>
            </a:r>
            <a:r>
              <a:rPr lang="ja-JP" altLang="en-US" dirty="0" smtClean="0"/>
              <a:t>プレイヤー</a:t>
            </a:r>
            <a:r>
              <a:rPr lang="en-US" altLang="ja-JP" dirty="0" smtClean="0"/>
              <a:t>2</a:t>
            </a:r>
            <a:r>
              <a:rPr lang="ja-JP" altLang="en-US" dirty="0" smtClean="0"/>
              <a:t>人で同時スタートして競う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56948" y="3657599"/>
            <a:ext cx="1207363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423822" y="3657599"/>
            <a:ext cx="14115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ゴール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1988598" y="4017144"/>
            <a:ext cx="1269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ハート 7"/>
          <p:cNvSpPr/>
          <p:nvPr/>
        </p:nvSpPr>
        <p:spPr>
          <a:xfrm>
            <a:off x="7208668" y="3817397"/>
            <a:ext cx="612559" cy="559293"/>
          </a:xfrm>
          <a:prstGeom prst="hear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21226" y="3817397"/>
            <a:ext cx="3062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×</a:t>
            </a:r>
            <a:r>
              <a:rPr kumimoji="1" lang="ja-JP" altLang="en-US" sz="3600" dirty="0" smtClean="0"/>
              <a:t>１＝２０秒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15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必要なデータ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Player</a:t>
            </a:r>
          </a:p>
          <a:p>
            <a:r>
              <a:rPr lang="en-US" altLang="ja-JP" dirty="0" smtClean="0"/>
              <a:t>Enemy</a:t>
            </a:r>
          </a:p>
          <a:p>
            <a:r>
              <a:rPr kumimoji="1" lang="en-US" altLang="ja-JP" dirty="0" err="1" smtClean="0"/>
              <a:t>Gole</a:t>
            </a:r>
            <a:endParaRPr kumimoji="1" lang="en-US" altLang="ja-JP" dirty="0" smtClean="0"/>
          </a:p>
          <a:p>
            <a:r>
              <a:rPr lang="en-US" altLang="ja-JP" dirty="0" smtClean="0"/>
              <a:t>UI</a:t>
            </a:r>
          </a:p>
          <a:p>
            <a:r>
              <a:rPr kumimoji="1" lang="en-US" altLang="ja-JP" dirty="0" smtClean="0"/>
              <a:t>Trap</a:t>
            </a:r>
            <a:endParaRPr lang="en-US" altLang="ja-JP" dirty="0"/>
          </a:p>
          <a:p>
            <a:r>
              <a:rPr lang="en-US" altLang="ja-JP" dirty="0" smtClean="0"/>
              <a:t>Title</a:t>
            </a:r>
          </a:p>
          <a:p>
            <a:r>
              <a:rPr kumimoji="1" lang="en-US" altLang="ja-JP" dirty="0" smtClean="0"/>
              <a:t>Time</a:t>
            </a:r>
          </a:p>
          <a:p>
            <a:endParaRPr kumimoji="1" lang="en-US" altLang="ja-JP" dirty="0" smtClean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2175029" y="4145872"/>
            <a:ext cx="1571348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787066" y="3861787"/>
            <a:ext cx="259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落ちる床</a:t>
            </a:r>
            <a:endParaRPr kumimoji="1" lang="en-US" altLang="ja-JP" dirty="0" smtClean="0"/>
          </a:p>
          <a:p>
            <a:r>
              <a:rPr lang="ja-JP" altLang="en-US" dirty="0" smtClean="0"/>
              <a:t>火柱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267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85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アクションゲーム</vt:lpstr>
      <vt:lpstr>概要</vt:lpstr>
      <vt:lpstr>必要なデータ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アクションゲーム</dc:title>
  <dc:creator>琉聖</dc:creator>
  <cp:lastModifiedBy>琉聖</cp:lastModifiedBy>
  <cp:revision>6</cp:revision>
  <dcterms:created xsi:type="dcterms:W3CDTF">2022-10-26T02:45:32Z</dcterms:created>
  <dcterms:modified xsi:type="dcterms:W3CDTF">2022-11-02T02:16:42Z</dcterms:modified>
</cp:coreProperties>
</file>