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39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5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3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2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4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5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2D6A-1425-46CD-9D5F-E5AB1DDA7807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3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0287" y="2329248"/>
            <a:ext cx="7150963" cy="1281668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タイムアタックアクション</a:t>
            </a:r>
            <a:endParaRPr kumimoji="1" lang="ja-JP" altLang="en-US" sz="7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21441" y="4320588"/>
            <a:ext cx="22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中田琉聖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7614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1844" y="168676"/>
            <a:ext cx="1964925" cy="8377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目的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1166259"/>
            <a:ext cx="9368901" cy="46723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様々なトラップを回避して誰よりも早くゴールを目指そう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038688" y="1926453"/>
            <a:ext cx="1207363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15558" y="1926453"/>
            <a:ext cx="14115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ゴール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46051" y="2285998"/>
            <a:ext cx="1269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ハート 7"/>
          <p:cNvSpPr/>
          <p:nvPr/>
        </p:nvSpPr>
        <p:spPr>
          <a:xfrm>
            <a:off x="7208668" y="3817397"/>
            <a:ext cx="612559" cy="55929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81025" y="3773877"/>
            <a:ext cx="306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×</a:t>
            </a:r>
            <a:r>
              <a:rPr kumimoji="1" lang="ja-JP" altLang="en-US" sz="3600" dirty="0" smtClean="0"/>
              <a:t>１＝２０秒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1336" y="3178206"/>
            <a:ext cx="85225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はゴール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337482" cy="4351338"/>
          </a:xfrm>
        </p:spPr>
        <p:txBody>
          <a:bodyPr/>
          <a:lstStyle/>
          <a:p>
            <a:r>
              <a:rPr kumimoji="1" lang="en-US" altLang="ja-JP" dirty="0" smtClean="0"/>
              <a:t>Player</a:t>
            </a:r>
          </a:p>
          <a:p>
            <a:r>
              <a:rPr lang="en-US" altLang="ja-JP" dirty="0" smtClean="0"/>
              <a:t>Enemy</a:t>
            </a:r>
          </a:p>
          <a:p>
            <a:r>
              <a:rPr kumimoji="1" lang="en-US" altLang="ja-JP" dirty="0" err="1" smtClean="0"/>
              <a:t>Gole</a:t>
            </a:r>
            <a:endParaRPr kumimoji="1" lang="en-US" altLang="ja-JP" dirty="0" smtClean="0"/>
          </a:p>
          <a:p>
            <a:r>
              <a:rPr lang="en-US" altLang="ja-JP" dirty="0" smtClean="0"/>
              <a:t>UI</a:t>
            </a:r>
          </a:p>
          <a:p>
            <a:r>
              <a:rPr kumimoji="1" lang="en-US" altLang="ja-JP" dirty="0" smtClean="0"/>
              <a:t>Trap</a:t>
            </a:r>
            <a:endParaRPr lang="en-US" altLang="ja-JP" dirty="0"/>
          </a:p>
          <a:p>
            <a:r>
              <a:rPr lang="en-US" altLang="ja-JP" dirty="0" smtClean="0"/>
              <a:t>Title</a:t>
            </a:r>
          </a:p>
          <a:p>
            <a:r>
              <a:rPr kumimoji="1" lang="en-US" altLang="ja-JP" dirty="0" smtClean="0"/>
              <a:t>Time</a:t>
            </a:r>
          </a:p>
          <a:p>
            <a:r>
              <a:rPr lang="en-US" altLang="ja-JP" smtClean="0"/>
              <a:t>Item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175029" y="4145872"/>
            <a:ext cx="1571348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755255" y="3835154"/>
            <a:ext cx="1327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落ちる床</a:t>
            </a:r>
            <a:endParaRPr kumimoji="1" lang="en-US" altLang="ja-JP" dirty="0" smtClean="0"/>
          </a:p>
          <a:p>
            <a:r>
              <a:rPr lang="ja-JP" altLang="en-US" dirty="0" smtClean="0"/>
              <a:t>火柱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26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41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タイムアタックアクション</vt:lpstr>
      <vt:lpstr>目的</vt:lpstr>
      <vt:lpstr>必要なデータ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アクションゲーム</dc:title>
  <dc:creator>琉聖</dc:creator>
  <cp:lastModifiedBy>琉聖</cp:lastModifiedBy>
  <cp:revision>14</cp:revision>
  <dcterms:created xsi:type="dcterms:W3CDTF">2022-10-26T02:45:32Z</dcterms:created>
  <dcterms:modified xsi:type="dcterms:W3CDTF">2022-11-21T03:40:39Z</dcterms:modified>
</cp:coreProperties>
</file>