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23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65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6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55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5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18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67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72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6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25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33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4B94-B595-4A25-97D0-F8D71E9F664E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チーム</a:t>
            </a:r>
            <a:r>
              <a:rPr lang="ja-JP" altLang="en-US" dirty="0" smtClean="0"/>
              <a:t>制作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企画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803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必要なデータ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 flipH="1">
            <a:off x="12951780" y="2317072"/>
            <a:ext cx="80640" cy="142042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482" y="1568173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・</a:t>
            </a:r>
            <a:r>
              <a:rPr lang="en-US" altLang="ja-JP" sz="6000" dirty="0" smtClean="0"/>
              <a:t>Player</a:t>
            </a:r>
            <a:r>
              <a:rPr lang="ja-JP" altLang="en-US" sz="6000" dirty="0" smtClean="0"/>
              <a:t>     　・</a:t>
            </a:r>
            <a:r>
              <a:rPr lang="en-US" altLang="ja-JP" sz="6000" dirty="0" err="1" smtClean="0"/>
              <a:t>MapTip</a:t>
            </a:r>
            <a:r>
              <a:rPr lang="ja-JP" altLang="en-US" sz="6000" dirty="0" smtClean="0"/>
              <a:t>　</a:t>
            </a:r>
            <a:r>
              <a:rPr lang="en-US" altLang="ja-JP" sz="6000" dirty="0" smtClean="0"/>
              <a:t> </a:t>
            </a:r>
          </a:p>
          <a:p>
            <a:r>
              <a:rPr lang="ja-JP" altLang="en-US" sz="6000" dirty="0" smtClean="0"/>
              <a:t>・</a:t>
            </a:r>
            <a:r>
              <a:rPr lang="en-US" altLang="ja-JP" sz="6000" dirty="0" smtClean="0"/>
              <a:t>Enemy   </a:t>
            </a:r>
            <a:r>
              <a:rPr lang="ja-JP" altLang="en-US" sz="6000" dirty="0" smtClean="0"/>
              <a:t>　</a:t>
            </a:r>
            <a:r>
              <a:rPr lang="en-US" altLang="ja-JP" sz="6000" dirty="0" smtClean="0"/>
              <a:t> </a:t>
            </a:r>
            <a:r>
              <a:rPr lang="ja-JP" altLang="en-US" sz="6000" dirty="0" smtClean="0"/>
              <a:t>・</a:t>
            </a:r>
            <a:r>
              <a:rPr lang="en-US" altLang="ja-JP" sz="6000" dirty="0" smtClean="0"/>
              <a:t>Title</a:t>
            </a:r>
            <a:endParaRPr lang="en-US" altLang="ja-JP" sz="6000" dirty="0"/>
          </a:p>
          <a:p>
            <a:r>
              <a:rPr lang="ja-JP" altLang="en-US" sz="6000" dirty="0" smtClean="0"/>
              <a:t>・</a:t>
            </a:r>
            <a:r>
              <a:rPr lang="en-US" altLang="ja-JP" sz="6000" dirty="0" smtClean="0"/>
              <a:t>Bullet         </a:t>
            </a:r>
            <a:r>
              <a:rPr lang="ja-JP" altLang="en-US" sz="6000" dirty="0" smtClean="0"/>
              <a:t>・</a:t>
            </a:r>
            <a:r>
              <a:rPr lang="en-US" altLang="ja-JP" sz="6000" dirty="0" err="1" smtClean="0"/>
              <a:t>AnimData</a:t>
            </a:r>
            <a:endParaRPr lang="en-US" altLang="ja-JP" sz="6000" dirty="0" smtClean="0"/>
          </a:p>
          <a:p>
            <a:r>
              <a:rPr lang="ja-JP" altLang="en-US" sz="6000" dirty="0" smtClean="0"/>
              <a:t>・</a:t>
            </a:r>
            <a:r>
              <a:rPr lang="en-US" altLang="ja-JP" sz="6000" dirty="0" smtClean="0"/>
              <a:t>Trap</a:t>
            </a:r>
            <a:endParaRPr lang="en-US" altLang="ja-JP" sz="6000" dirty="0"/>
          </a:p>
          <a:p>
            <a:r>
              <a:rPr lang="ja-JP" altLang="en-US" sz="6000" dirty="0" smtClean="0"/>
              <a:t>・</a:t>
            </a:r>
            <a:r>
              <a:rPr lang="en-US" altLang="ja-JP" sz="600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5969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3103485" cy="1459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     </a:t>
            </a:r>
            <a:r>
              <a:rPr kumimoji="1" lang="ja-JP" altLang="en-US" dirty="0" smtClean="0"/>
              <a:t>富川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MapTip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1684" y="1690688"/>
            <a:ext cx="3542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　　　　</a:t>
            </a:r>
            <a:r>
              <a:rPr lang="ja-JP" altLang="en-US" sz="2800" dirty="0" smtClean="0"/>
              <a:t>中田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lang="en-US" altLang="ja-JP" sz="2800" dirty="0" smtClean="0"/>
              <a:t>Enemy</a:t>
            </a:r>
          </a:p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Trap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83876" y="1690688"/>
            <a:ext cx="3400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 </a:t>
            </a:r>
            <a:r>
              <a:rPr lang="ja-JP" altLang="en-US" sz="2800" dirty="0" smtClean="0"/>
              <a:t>            山田</a:t>
            </a:r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Player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完了済み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56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製作期間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10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24</a:t>
            </a:r>
            <a:r>
              <a:rPr kumimoji="1" lang="ja-JP" altLang="en-US" sz="3200" dirty="0" smtClean="0"/>
              <a:t>日発表のため１０月２１日までに完成させる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製作開始から１０月２１日</a:t>
            </a:r>
            <a:r>
              <a:rPr lang="ja-JP" altLang="en-US" sz="3200" dirty="0"/>
              <a:t>まで</a:t>
            </a:r>
            <a:r>
              <a:rPr lang="ja-JP" altLang="en-US" sz="3200" dirty="0" smtClean="0"/>
              <a:t>の授業回数２２回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48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アクションゲーム チーム制作</vt:lpstr>
      <vt:lpstr>必要なデータ</vt:lpstr>
      <vt:lpstr>担当者</vt:lpstr>
      <vt:lpstr>完了済み</vt:lpstr>
      <vt:lpstr>製作期間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アクションゲーム チーム制作</dc:title>
  <dc:creator>milla</dc:creator>
  <cp:lastModifiedBy>milla</cp:lastModifiedBy>
  <cp:revision>4</cp:revision>
  <dcterms:created xsi:type="dcterms:W3CDTF">2022-09-30T01:05:44Z</dcterms:created>
  <dcterms:modified xsi:type="dcterms:W3CDTF">2022-10-03T00:33:38Z</dcterms:modified>
</cp:coreProperties>
</file>