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 userDrawn="1"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/>
          <p:cNvSpPr/>
          <p:nvPr userDrawn="1"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/>
          <p:nvPr userDrawn="1"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 userDrawn="1"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/>
          <p:cNvSpPr/>
          <p:nvPr userDrawn="1"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9600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119600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1054023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8" y="3632200"/>
            <a:ext cx="95512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119463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35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31988"/>
            <a:ext cx="11196009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119600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1052637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117991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97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118754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119857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1198572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4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0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0034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9692512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119600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119600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432521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5336" y="2160589"/>
            <a:ext cx="5448008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53371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5337128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0706" y="2160983"/>
            <a:ext cx="54826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707" y="2737245"/>
            <a:ext cx="548263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96010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7112883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119600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1119601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119600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9601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119601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04475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yricaM M" panose="020B0509020203020207" pitchFamily="49" charset="-128"/>
                <a:ea typeface="MyricaM M" panose="020B0509020203020207" pitchFamily="49" charset="-128"/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881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yricaM M" panose="020B0509020203020207" pitchFamily="49" charset="-128"/>
                <a:ea typeface="MyricaM M" panose="020B0509020203020207" pitchFamily="49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0005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MyricaM M" panose="020B0509020203020207" pitchFamily="49" charset="-128"/>
                <a:ea typeface="MyricaM M" panose="020B0509020203020207" pitchFamily="49" charset="-128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MyricaM M" panose="020B0509020203020207" pitchFamily="49" charset="-128"/>
          <a:ea typeface="MyricaM M" panose="020B0509020203020207" pitchFamily="49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MyricaM M" panose="020B0509020203020207" pitchFamily="49" charset="-128"/>
          <a:ea typeface="MyricaM M" panose="020B0509020203020207" pitchFamily="49" charset="-128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MyricaM M" panose="020B0509020203020207" pitchFamily="49" charset="-128"/>
          <a:ea typeface="MyricaM M" panose="020B0509020203020207" pitchFamily="49" charset="-128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MyricaM M" panose="020B0509020203020207" pitchFamily="49" charset="-128"/>
          <a:ea typeface="MyricaM M" panose="020B0509020203020207" pitchFamily="49" charset="-128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MyricaM M" panose="020B0509020203020207" pitchFamily="49" charset="-128"/>
          <a:ea typeface="MyricaM M" panose="020B0509020203020207" pitchFamily="49" charset="-128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MyricaM M" panose="020B0509020203020207" pitchFamily="49" charset="-128"/>
          <a:ea typeface="MyricaM M" panose="020B0509020203020207" pitchFamily="49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Django REST framework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8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39004F32-C4B9-4AAB-B8CC-635DF28282D6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>
            <a:off x="8437000" y="551022"/>
            <a:ext cx="1931523" cy="5551751"/>
          </a:xfrm>
          <a:prstGeom prst="bentConnector3">
            <a:avLst>
              <a:gd name="adj1" fmla="val 13431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A7CE39E-4384-46EF-8A89-CD21AEBCEB1B}"/>
              </a:ext>
            </a:extLst>
          </p:cNvPr>
          <p:cNvSpPr/>
          <p:nvPr/>
        </p:nvSpPr>
        <p:spPr>
          <a:xfrm>
            <a:off x="3604358" y="1959227"/>
            <a:ext cx="3112656" cy="1679516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err="1"/>
              <a:t>app.serializers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131DA4-7BD1-4331-BC1F-5870D0F80B28}"/>
              </a:ext>
            </a:extLst>
          </p:cNvPr>
          <p:cNvSpPr/>
          <p:nvPr/>
        </p:nvSpPr>
        <p:spPr>
          <a:xfrm>
            <a:off x="3604357" y="140607"/>
            <a:ext cx="3112656" cy="1293177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err="1"/>
              <a:t>rest_framework.serializers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1ADD8B0-379A-40F8-9AA3-F7178AA6FBC5}"/>
              </a:ext>
            </a:extLst>
          </p:cNvPr>
          <p:cNvSpPr/>
          <p:nvPr/>
        </p:nvSpPr>
        <p:spPr>
          <a:xfrm>
            <a:off x="3758918" y="857865"/>
            <a:ext cx="2801923" cy="33362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Serializer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5E6F061-5B2A-408F-9546-57643CBAC6BD}"/>
              </a:ext>
            </a:extLst>
          </p:cNvPr>
          <p:cNvSpPr/>
          <p:nvPr/>
        </p:nvSpPr>
        <p:spPr>
          <a:xfrm>
            <a:off x="3758919" y="2467903"/>
            <a:ext cx="2801923" cy="32109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SnippedSerializer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B670F4A-92AD-4FC0-B05E-0C328DAF866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159880" y="1191493"/>
            <a:ext cx="1" cy="12764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0164314-E383-4415-AC03-98EFA7FD90C3}"/>
              </a:ext>
            </a:extLst>
          </p:cNvPr>
          <p:cNvSpPr/>
          <p:nvPr/>
        </p:nvSpPr>
        <p:spPr>
          <a:xfrm>
            <a:off x="102276" y="1959227"/>
            <a:ext cx="3112656" cy="1679516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err="1"/>
              <a:t>app.models</a:t>
            </a:r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97E460-1CF6-4F79-A536-6B6D1E1642EC}"/>
              </a:ext>
            </a:extLst>
          </p:cNvPr>
          <p:cNvSpPr/>
          <p:nvPr/>
        </p:nvSpPr>
        <p:spPr>
          <a:xfrm>
            <a:off x="257642" y="2467903"/>
            <a:ext cx="2801923" cy="32109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Snipped</a:t>
            </a:r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95BD668-063B-40CA-8DB6-31B9C50AB689}"/>
              </a:ext>
            </a:extLst>
          </p:cNvPr>
          <p:cNvSpPr/>
          <p:nvPr/>
        </p:nvSpPr>
        <p:spPr>
          <a:xfrm>
            <a:off x="497788" y="5345868"/>
            <a:ext cx="2060686" cy="5634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err="1">
                <a:solidFill>
                  <a:schemeClr val="accent1">
                    <a:lumMod val="75000"/>
                  </a:schemeClr>
                </a:solidFill>
              </a:rPr>
              <a:t>snipped_instance</a:t>
            </a:r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5571CE5-BD5C-485E-AB99-A90D5AAAFDDF}"/>
              </a:ext>
            </a:extLst>
          </p:cNvPr>
          <p:cNvSpPr/>
          <p:nvPr/>
        </p:nvSpPr>
        <p:spPr>
          <a:xfrm>
            <a:off x="497788" y="5999715"/>
            <a:ext cx="2060686" cy="5634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err="1">
                <a:solidFill>
                  <a:schemeClr val="accent1">
                    <a:lumMod val="75000"/>
                  </a:schemeClr>
                </a:solidFill>
              </a:rPr>
              <a:t>snipped_instance</a:t>
            </a:r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15D6845-97D8-4D43-91B5-D041679B8DED}"/>
              </a:ext>
            </a:extLst>
          </p:cNvPr>
          <p:cNvSpPr/>
          <p:nvPr/>
        </p:nvSpPr>
        <p:spPr>
          <a:xfrm>
            <a:off x="3314300" y="5666507"/>
            <a:ext cx="3402713" cy="8041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err="1">
                <a:solidFill>
                  <a:schemeClr val="accent1">
                    <a:lumMod val="75000"/>
                  </a:schemeClr>
                </a:solidFill>
              </a:rPr>
              <a:t>snippet_serializer</a:t>
            </a:r>
            <a:endParaRPr kumimoji="1" lang="en-US" altLang="ja-JP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err="1">
                <a:solidFill>
                  <a:schemeClr val="accent1">
                    <a:lumMod val="75000"/>
                  </a:schemeClr>
                </a:solidFill>
              </a:rPr>
              <a:t>SnippedSeiralizer</a:t>
            </a:r>
            <a:r>
              <a:rPr kumimoji="1" lang="en-US" altLang="ja-JP" sz="12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kumimoji="1" lang="en-US" altLang="ja-JP" sz="1200" err="1">
                <a:solidFill>
                  <a:schemeClr val="accent1">
                    <a:lumMod val="75000"/>
                  </a:schemeClr>
                </a:solidFill>
              </a:rPr>
              <a:t>snipped_instance</a:t>
            </a:r>
            <a:r>
              <a:rPr kumimoji="1" lang="en-US" altLang="ja-JP" sz="120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DE74A30-2167-4D49-AE47-017A075B4228}"/>
              </a:ext>
            </a:extLst>
          </p:cNvPr>
          <p:cNvSpPr/>
          <p:nvPr/>
        </p:nvSpPr>
        <p:spPr>
          <a:xfrm>
            <a:off x="2657842" y="5666507"/>
            <a:ext cx="457722" cy="43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A0BC857C-934D-495E-A54B-70D606D1B0D1}"/>
              </a:ext>
            </a:extLst>
          </p:cNvPr>
          <p:cNvSpPr/>
          <p:nvPr/>
        </p:nvSpPr>
        <p:spPr>
          <a:xfrm rot="5400000">
            <a:off x="4740084" y="4356445"/>
            <a:ext cx="839590" cy="4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872DC7E-9901-4393-886E-2AF73A15DF2F}"/>
              </a:ext>
            </a:extLst>
          </p:cNvPr>
          <p:cNvSpPr/>
          <p:nvPr/>
        </p:nvSpPr>
        <p:spPr>
          <a:xfrm>
            <a:off x="7140894" y="3531103"/>
            <a:ext cx="2967158" cy="1109891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err="1"/>
              <a:t>rest_framework.renderers</a:t>
            </a:r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062AA8B-C46A-4BBC-9A9B-F5BEE1EDAA72}"/>
              </a:ext>
            </a:extLst>
          </p:cNvPr>
          <p:cNvSpPr/>
          <p:nvPr/>
        </p:nvSpPr>
        <p:spPr>
          <a:xfrm>
            <a:off x="8912201" y="148935"/>
            <a:ext cx="2967158" cy="1293177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err="1"/>
              <a:t>rest_framework.parsers</a:t>
            </a:r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22B482A-6E57-4C43-BA24-982BD2EDDB0A}"/>
              </a:ext>
            </a:extLst>
          </p:cNvPr>
          <p:cNvSpPr/>
          <p:nvPr/>
        </p:nvSpPr>
        <p:spPr>
          <a:xfrm>
            <a:off x="7441287" y="3999345"/>
            <a:ext cx="2098515" cy="54428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JSONRenderer</a:t>
            </a:r>
            <a:endParaRPr kumimoji="1" lang="en-US" altLang="ja-JP"/>
          </a:p>
          <a:p>
            <a:pPr algn="ctr"/>
            <a:r>
              <a:rPr kumimoji="1" lang="en-US" altLang="ja-JP"/>
              <a:t>render</a:t>
            </a:r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A3E80592-F471-4A9D-9820-5E2C454ECF45}"/>
              </a:ext>
            </a:extLst>
          </p:cNvPr>
          <p:cNvSpPr/>
          <p:nvPr/>
        </p:nvSpPr>
        <p:spPr>
          <a:xfrm>
            <a:off x="9196099" y="761352"/>
            <a:ext cx="2313976" cy="51711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JSONParser</a:t>
            </a:r>
            <a:endParaRPr kumimoji="1" lang="en-US" altLang="ja-JP"/>
          </a:p>
          <a:p>
            <a:pPr algn="ctr"/>
            <a:r>
              <a:rPr kumimoji="1" lang="en-US" altLang="ja-JP"/>
              <a:t>parse</a:t>
            </a:r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ACA1AF4B-B704-4997-9758-18962B7CA797}"/>
              </a:ext>
            </a:extLst>
          </p:cNvPr>
          <p:cNvSpPr/>
          <p:nvPr/>
        </p:nvSpPr>
        <p:spPr>
          <a:xfrm rot="5400000">
            <a:off x="1108336" y="4355030"/>
            <a:ext cx="839588" cy="4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96F2DDC-7B28-4BC0-8765-DFB4444D00BF}"/>
              </a:ext>
            </a:extLst>
          </p:cNvPr>
          <p:cNvSpPr/>
          <p:nvPr/>
        </p:nvSpPr>
        <p:spPr>
          <a:xfrm>
            <a:off x="6965810" y="5700687"/>
            <a:ext cx="3402713" cy="8041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err="1">
                <a:solidFill>
                  <a:schemeClr val="accent1">
                    <a:lumMod val="75000"/>
                  </a:schemeClr>
                </a:solidFill>
              </a:rPr>
              <a:t>snippet_serializer.data</a:t>
            </a:r>
            <a:endParaRPr kumimoji="1" lang="en-US" altLang="ja-JP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47B24202-86F2-4EC9-B818-F6EE5E43B8B6}"/>
              </a:ext>
            </a:extLst>
          </p:cNvPr>
          <p:cNvSpPr/>
          <p:nvPr/>
        </p:nvSpPr>
        <p:spPr>
          <a:xfrm rot="16200000">
            <a:off x="8351373" y="5046836"/>
            <a:ext cx="631587" cy="4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50EB80D6-E823-4E69-8E3F-EDC4A694D6A7}"/>
              </a:ext>
            </a:extLst>
          </p:cNvPr>
          <p:cNvSpPr/>
          <p:nvPr/>
        </p:nvSpPr>
        <p:spPr>
          <a:xfrm>
            <a:off x="6950374" y="1794999"/>
            <a:ext cx="3402713" cy="8041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err="1">
                <a:solidFill>
                  <a:schemeClr val="accent1">
                    <a:lumMod val="75000"/>
                  </a:schemeClr>
                </a:solidFill>
              </a:rPr>
              <a:t>json_contents</a:t>
            </a:r>
            <a:endParaRPr kumimoji="1" lang="en-US" altLang="ja-JP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en-US" altLang="ja-JP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kumimoji="1" lang="en-US" altLang="ja-JP" err="1">
                <a:solidFill>
                  <a:schemeClr val="accent1">
                    <a:lumMod val="75000"/>
                  </a:schemeClr>
                </a:solidFill>
              </a:rPr>
              <a:t>snipped_serializer.data</a:t>
            </a:r>
            <a:r>
              <a:rPr kumimoji="1" lang="en-US" altLang="ja-JP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B61CF323-EDAA-4893-AF01-A5A0E54BCCA0}"/>
              </a:ext>
            </a:extLst>
          </p:cNvPr>
          <p:cNvSpPr/>
          <p:nvPr/>
        </p:nvSpPr>
        <p:spPr>
          <a:xfrm rot="16200000">
            <a:off x="8351374" y="2877252"/>
            <a:ext cx="631587" cy="4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8B8F4AD3-13BC-47FF-8568-3B4DB882911C}"/>
              </a:ext>
            </a:extLst>
          </p:cNvPr>
          <p:cNvSpPr/>
          <p:nvPr/>
        </p:nvSpPr>
        <p:spPr>
          <a:xfrm>
            <a:off x="6963183" y="148936"/>
            <a:ext cx="1473817" cy="804172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err="1"/>
              <a:t>io.BytesIO</a:t>
            </a:r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EA055523-9409-4DE2-B83D-53FEB14FAE9B}"/>
              </a:ext>
            </a:extLst>
          </p:cNvPr>
          <p:cNvSpPr/>
          <p:nvPr/>
        </p:nvSpPr>
        <p:spPr>
          <a:xfrm rot="16200000">
            <a:off x="7469789" y="1101497"/>
            <a:ext cx="631587" cy="4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5E0325-A83E-4918-9D95-9902B20B6F90}"/>
              </a:ext>
            </a:extLst>
          </p:cNvPr>
          <p:cNvSpPr txBox="1"/>
          <p:nvPr/>
        </p:nvSpPr>
        <p:spPr>
          <a:xfrm>
            <a:off x="343949" y="369116"/>
            <a:ext cx="27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Serializer</a:t>
            </a:r>
            <a:r>
              <a:rPr kumimoji="1" lang="ja-JP" altLang="en-US"/>
              <a:t>の関係</a:t>
            </a:r>
          </a:p>
        </p:txBody>
      </p:sp>
    </p:spTree>
    <p:extLst>
      <p:ext uri="{BB962C8B-B14F-4D97-AF65-F5344CB8AC3E}">
        <p14:creationId xmlns:p14="http://schemas.microsoft.com/office/powerpoint/2010/main" val="232483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9EBCC000-21A2-4EAE-AC14-2DAF7209912D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5400000">
            <a:off x="6072817" y="-735026"/>
            <a:ext cx="2944008" cy="6444725"/>
          </a:xfrm>
          <a:prstGeom prst="bentConnector3">
            <a:avLst>
              <a:gd name="adj1" fmla="val 57118"/>
            </a:avLst>
          </a:prstGeom>
          <a:ln w="19050"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941BA7-80CF-44E8-A3C8-C9915B27A17A}"/>
              </a:ext>
            </a:extLst>
          </p:cNvPr>
          <p:cNvSpPr txBox="1"/>
          <p:nvPr/>
        </p:nvSpPr>
        <p:spPr>
          <a:xfrm>
            <a:off x="343949" y="6277417"/>
            <a:ext cx="260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認証とパーミッション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A3F01D-7981-493E-AB21-A93611410C68}"/>
              </a:ext>
            </a:extLst>
          </p:cNvPr>
          <p:cNvSpPr/>
          <p:nvPr/>
        </p:nvSpPr>
        <p:spPr>
          <a:xfrm>
            <a:off x="367908" y="452698"/>
            <a:ext cx="2525785" cy="939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Snippet</a:t>
            </a:r>
            <a:endParaRPr kumimoji="1" lang="ja-JP" altLang="en-US" sz="1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F08FEA-9857-4EF5-8F55-C55F4B5D2604}"/>
              </a:ext>
            </a:extLst>
          </p:cNvPr>
          <p:cNvSpPr/>
          <p:nvPr/>
        </p:nvSpPr>
        <p:spPr>
          <a:xfrm>
            <a:off x="367908" y="83366"/>
            <a:ext cx="2525785" cy="276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models.py</a:t>
            </a:r>
            <a:endParaRPr kumimoji="1" lang="ja-JP" altLang="en-US" sz="1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D0B0A9-6C4C-49A6-8DE7-1557DC235391}"/>
              </a:ext>
            </a:extLst>
          </p:cNvPr>
          <p:cNvSpPr/>
          <p:nvPr/>
        </p:nvSpPr>
        <p:spPr>
          <a:xfrm>
            <a:off x="3083524" y="452699"/>
            <a:ext cx="2525785" cy="939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err="1"/>
              <a:t>SnippetSerializer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7F112D-0859-4B50-AA37-C2EB8CDB88F2}"/>
              </a:ext>
            </a:extLst>
          </p:cNvPr>
          <p:cNvSpPr/>
          <p:nvPr/>
        </p:nvSpPr>
        <p:spPr>
          <a:xfrm>
            <a:off x="3083524" y="83366"/>
            <a:ext cx="5458874" cy="276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serializers.py</a:t>
            </a:r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6131079-057F-4FAA-989E-CECBECBE26A6}"/>
              </a:ext>
            </a:extLst>
          </p:cNvPr>
          <p:cNvSpPr/>
          <p:nvPr/>
        </p:nvSpPr>
        <p:spPr>
          <a:xfrm>
            <a:off x="6016613" y="452699"/>
            <a:ext cx="2525785" cy="939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err="1"/>
              <a:t>UserSerializer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B4B72D7-A31D-4D3E-98DF-5AE33223BDFB}"/>
              </a:ext>
            </a:extLst>
          </p:cNvPr>
          <p:cNvSpPr/>
          <p:nvPr/>
        </p:nvSpPr>
        <p:spPr>
          <a:xfrm>
            <a:off x="367908" y="4689180"/>
            <a:ext cx="2525785" cy="939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User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7DDB38E-05EE-4777-905B-A1F61EC71F4A}"/>
              </a:ext>
            </a:extLst>
          </p:cNvPr>
          <p:cNvSpPr/>
          <p:nvPr/>
        </p:nvSpPr>
        <p:spPr>
          <a:xfrm>
            <a:off x="367908" y="5695383"/>
            <a:ext cx="2525785" cy="276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django.contrib.auth.models</a:t>
            </a:r>
            <a:endParaRPr kumimoji="1" lang="en-US" altLang="ja-JP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5D116F6-5D52-4309-AAEB-13C000850D56}"/>
              </a:ext>
            </a:extLst>
          </p:cNvPr>
          <p:cNvSpPr/>
          <p:nvPr/>
        </p:nvSpPr>
        <p:spPr>
          <a:xfrm>
            <a:off x="367908" y="1446705"/>
            <a:ext cx="2525785" cy="793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fields:</a:t>
            </a:r>
          </a:p>
          <a:p>
            <a:r>
              <a:rPr kumimoji="1" lang="en-US" altLang="ja-JP" sz="1400" dirty="0"/>
              <a:t>* owner</a:t>
            </a:r>
          </a:p>
          <a:p>
            <a:r>
              <a:rPr kumimoji="1" lang="en-US" altLang="ja-JP" sz="800" dirty="0" err="1"/>
              <a:t>ForeignKey</a:t>
            </a:r>
            <a:r>
              <a:rPr kumimoji="1" lang="en-US" altLang="ja-JP" sz="800" dirty="0"/>
              <a:t>(“</a:t>
            </a:r>
            <a:r>
              <a:rPr kumimoji="1" lang="en-US" altLang="ja-JP" sz="800" dirty="0" err="1"/>
              <a:t>auth.User</a:t>
            </a:r>
            <a:r>
              <a:rPr kumimoji="1" lang="en-US" altLang="ja-JP" sz="800" dirty="0"/>
              <a:t>”, </a:t>
            </a:r>
            <a:r>
              <a:rPr kumimoji="1" lang="en-US" altLang="ja-JP" sz="800" dirty="0" err="1"/>
              <a:t>related_name</a:t>
            </a:r>
            <a:r>
              <a:rPr kumimoji="1" lang="en-US" altLang="ja-JP" sz="800" dirty="0"/>
              <a:t>=“snippets”, </a:t>
            </a:r>
            <a:r>
              <a:rPr kumimoji="1" lang="en-US" altLang="ja-JP" sz="800" dirty="0" err="1"/>
              <a:t>on_delete</a:t>
            </a:r>
            <a:r>
              <a:rPr kumimoji="1" lang="en-US" altLang="ja-JP" sz="800" dirty="0"/>
              <a:t>=</a:t>
            </a:r>
            <a:r>
              <a:rPr kumimoji="1" lang="en-US" altLang="ja-JP" sz="800" dirty="0" err="1"/>
              <a:t>models.CASCADE</a:t>
            </a:r>
            <a:r>
              <a:rPr kumimoji="1" lang="en-US" altLang="ja-JP" sz="800" dirty="0"/>
              <a:t>)</a:t>
            </a:r>
            <a:endParaRPr kumimoji="1" lang="ja-JP" altLang="en-US" sz="800" dirty="0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9D3309F5-29AE-4C82-B0DE-4ECDB241B78C}"/>
              </a:ext>
            </a:extLst>
          </p:cNvPr>
          <p:cNvCxnSpPr>
            <a:cxnSpLocks/>
            <a:stCxn id="10" idx="1"/>
            <a:endCxn id="14" idx="1"/>
          </p:cNvCxnSpPr>
          <p:nvPr/>
        </p:nvCxnSpPr>
        <p:spPr>
          <a:xfrm rot="10800000">
            <a:off x="367908" y="1843612"/>
            <a:ext cx="12700" cy="3315352"/>
          </a:xfrm>
          <a:prstGeom prst="bentConnector3">
            <a:avLst>
              <a:gd name="adj1" fmla="val 1575000"/>
            </a:avLst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FD95AB4-BD45-41A3-91FE-FE71DAB82B6B}"/>
              </a:ext>
            </a:extLst>
          </p:cNvPr>
          <p:cNvSpPr/>
          <p:nvPr/>
        </p:nvSpPr>
        <p:spPr>
          <a:xfrm>
            <a:off x="367908" y="2307152"/>
            <a:ext cx="2525785" cy="1416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methods</a:t>
            </a:r>
          </a:p>
          <a:p>
            <a:r>
              <a:rPr kumimoji="1" lang="en-US" altLang="ja-JP" sz="1400" dirty="0"/>
              <a:t>* save(self, *</a:t>
            </a:r>
            <a:r>
              <a:rPr kumimoji="1" lang="en-US" altLang="ja-JP" sz="1400" dirty="0" err="1"/>
              <a:t>args</a:t>
            </a:r>
            <a:r>
              <a:rPr kumimoji="1" lang="en-US" altLang="ja-JP" sz="1400" dirty="0"/>
              <a:t>, **</a:t>
            </a:r>
            <a:r>
              <a:rPr kumimoji="1" lang="en-US" altLang="ja-JP" sz="1400" dirty="0" err="1"/>
              <a:t>kwargs</a:t>
            </a:r>
            <a:r>
              <a:rPr kumimoji="1" lang="en-US" altLang="ja-JP" sz="1400" dirty="0"/>
              <a:t>)</a:t>
            </a:r>
          </a:p>
          <a:p>
            <a:r>
              <a:rPr kumimoji="1" lang="en-US" altLang="ja-JP" sz="1050" dirty="0"/>
              <a:t>-&gt; save</a:t>
            </a:r>
            <a:r>
              <a:rPr kumimoji="1" lang="ja-JP" altLang="en-US" sz="1050" dirty="0"/>
              <a:t>前のフック処理</a:t>
            </a:r>
            <a:endParaRPr kumimoji="1" lang="en-US" altLang="ja-JP" sz="1050" dirty="0"/>
          </a:p>
          <a:p>
            <a:r>
              <a:rPr kumimoji="1" lang="en-US" altLang="ja-JP" sz="1050" dirty="0"/>
              <a:t>-&gt; </a:t>
            </a:r>
            <a:r>
              <a:rPr kumimoji="1" lang="ja-JP" altLang="en-US" sz="1050" dirty="0"/>
              <a:t>スニペットにハイライトを適用した値を格納する</a:t>
            </a:r>
            <a:endParaRPr kumimoji="1" lang="en-US" altLang="ja-JP" sz="1050" dirty="0"/>
          </a:p>
          <a:p>
            <a:r>
              <a:rPr kumimoji="1" lang="en-US" altLang="ja-JP" sz="1050" dirty="0"/>
              <a:t>-&gt; super(Snippet, self).save(*</a:t>
            </a:r>
            <a:r>
              <a:rPr kumimoji="1" lang="en-US" altLang="ja-JP" sz="1050" dirty="0" err="1"/>
              <a:t>args</a:t>
            </a:r>
            <a:r>
              <a:rPr kumimoji="1" lang="en-US" altLang="ja-JP" sz="1050" dirty="0"/>
              <a:t>, **</a:t>
            </a:r>
            <a:r>
              <a:rPr kumimoji="1" lang="en-US" altLang="ja-JP" sz="1050" dirty="0" err="1"/>
              <a:t>kwargs</a:t>
            </a:r>
            <a:r>
              <a:rPr kumimoji="1" lang="en-US" altLang="ja-JP" sz="1050" dirty="0"/>
              <a:t>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159ACD0-7AD5-4D3E-8039-5B7B8D4B56DB}"/>
              </a:ext>
            </a:extLst>
          </p:cNvPr>
          <p:cNvSpPr/>
          <p:nvPr/>
        </p:nvSpPr>
        <p:spPr>
          <a:xfrm>
            <a:off x="3083524" y="1446705"/>
            <a:ext cx="2525785" cy="793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fields:</a:t>
            </a:r>
          </a:p>
          <a:p>
            <a:r>
              <a:rPr kumimoji="1" lang="en-US" altLang="ja-JP" sz="1400" dirty="0"/>
              <a:t>* owner</a:t>
            </a:r>
          </a:p>
          <a:p>
            <a:r>
              <a:rPr kumimoji="1" lang="en-US" altLang="ja-JP" sz="800" dirty="0" err="1"/>
              <a:t>serializers.ReadOnlyField</a:t>
            </a:r>
            <a:r>
              <a:rPr kumimoji="1" lang="en-US" altLang="ja-JP" sz="800" dirty="0"/>
              <a:t>(source=“</a:t>
            </a:r>
            <a:r>
              <a:rPr kumimoji="1" lang="en-US" altLang="ja-JP" sz="800" dirty="0" err="1"/>
              <a:t>owner.username</a:t>
            </a:r>
            <a:r>
              <a:rPr kumimoji="1" lang="en-US" altLang="ja-JP" sz="800" dirty="0"/>
              <a:t>”)</a:t>
            </a:r>
            <a:endParaRPr kumimoji="1" lang="ja-JP" altLang="en-US" sz="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CB5B2E2-31C0-45F2-82CE-EA0B61A23426}"/>
              </a:ext>
            </a:extLst>
          </p:cNvPr>
          <p:cNvSpPr/>
          <p:nvPr/>
        </p:nvSpPr>
        <p:spPr>
          <a:xfrm>
            <a:off x="6016613" y="1446705"/>
            <a:ext cx="2525785" cy="793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fields:</a:t>
            </a:r>
          </a:p>
          <a:p>
            <a:r>
              <a:rPr kumimoji="1" lang="en-US" altLang="ja-JP" sz="1400" dirty="0"/>
              <a:t>* snippets</a:t>
            </a:r>
          </a:p>
          <a:p>
            <a:r>
              <a:rPr kumimoji="1" lang="en-US" altLang="ja-JP" sz="800" dirty="0" err="1"/>
              <a:t>serializers.PrimaryKeyRelatedField</a:t>
            </a:r>
            <a:r>
              <a:rPr kumimoji="1" lang="en-US" altLang="ja-JP" sz="800" dirty="0"/>
              <a:t>(many=True, </a:t>
            </a:r>
            <a:r>
              <a:rPr kumimoji="1" lang="en-US" altLang="ja-JP" sz="800" dirty="0" err="1"/>
              <a:t>queryset</a:t>
            </a:r>
            <a:r>
              <a:rPr kumimoji="1" lang="en-US" altLang="ja-JP" sz="800" dirty="0"/>
              <a:t>=</a:t>
            </a:r>
            <a:r>
              <a:rPr kumimoji="1" lang="en-US" altLang="ja-JP" sz="800" dirty="0" err="1"/>
              <a:t>Snippet.objects.all</a:t>
            </a:r>
            <a:r>
              <a:rPr kumimoji="1" lang="en-US" altLang="ja-JP" sz="800" dirty="0"/>
              <a:t>())</a:t>
            </a:r>
            <a:endParaRPr kumimoji="1" lang="ja-JP" altLang="en-US" sz="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ADBE8CE-3B5C-4C84-BE55-7F9E86D3E184}"/>
              </a:ext>
            </a:extLst>
          </p:cNvPr>
          <p:cNvSpPr/>
          <p:nvPr/>
        </p:nvSpPr>
        <p:spPr>
          <a:xfrm>
            <a:off x="9504290" y="452698"/>
            <a:ext cx="2525785" cy="562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IsOwnerOrReadOnly</a:t>
            </a:r>
            <a:endParaRPr kumimoji="1" lang="en-US" altLang="ja-JP" sz="1400" dirty="0"/>
          </a:p>
          <a:p>
            <a:pPr algn="ctr"/>
            <a:r>
              <a:rPr kumimoji="1" lang="en-US" altLang="ja-JP" sz="1050" dirty="0"/>
              <a:t>(</a:t>
            </a:r>
            <a:r>
              <a:rPr kumimoji="1" lang="en-US" altLang="ja-JP" sz="1050" dirty="0" err="1"/>
              <a:t>permissions.BasePermission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977516-81AD-476F-AE79-C4D261F3D143}"/>
              </a:ext>
            </a:extLst>
          </p:cNvPr>
          <p:cNvSpPr/>
          <p:nvPr/>
        </p:nvSpPr>
        <p:spPr>
          <a:xfrm>
            <a:off x="9504290" y="83366"/>
            <a:ext cx="2525785" cy="276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permissions.py</a:t>
            </a:r>
            <a:endParaRPr kumimoji="1" lang="ja-JP" altLang="en-US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3E1CBE0-C602-437C-9E87-0980BCCE537D}"/>
              </a:ext>
            </a:extLst>
          </p:cNvPr>
          <p:cNvSpPr/>
          <p:nvPr/>
        </p:nvSpPr>
        <p:spPr>
          <a:xfrm>
            <a:off x="3059565" y="3959340"/>
            <a:ext cx="2525785" cy="1722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fields:</a:t>
            </a:r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queryset</a:t>
            </a:r>
            <a:endParaRPr kumimoji="1" lang="en-US" altLang="ja-JP" sz="1400" dirty="0"/>
          </a:p>
          <a:p>
            <a:r>
              <a:rPr kumimoji="1" lang="en-US" altLang="ja-JP" sz="800" dirty="0"/>
              <a:t>-&gt; </a:t>
            </a:r>
            <a:r>
              <a:rPr kumimoji="1" lang="en-US" altLang="ja-JP" sz="800" dirty="0" err="1"/>
              <a:t>Snippet.objects.all</a:t>
            </a:r>
            <a:r>
              <a:rPr kumimoji="1" lang="en-US" altLang="ja-JP" sz="800" dirty="0"/>
              <a:t>()</a:t>
            </a:r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serializer_class</a:t>
            </a:r>
            <a:endParaRPr kumimoji="1" lang="en-US" altLang="ja-JP" sz="1400" dirty="0"/>
          </a:p>
          <a:p>
            <a:r>
              <a:rPr kumimoji="1" lang="en-US" altLang="ja-JP" sz="800" dirty="0"/>
              <a:t>-&gt; </a:t>
            </a:r>
            <a:r>
              <a:rPr kumimoji="1" lang="en-US" altLang="ja-JP" sz="800" dirty="0" err="1"/>
              <a:t>SnippetSerializer</a:t>
            </a:r>
            <a:endParaRPr kumimoji="1" lang="en-US" altLang="ja-JP" sz="800" dirty="0"/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permission_classes</a:t>
            </a:r>
            <a:endParaRPr kumimoji="1" lang="en-US" altLang="ja-JP" sz="1400" dirty="0"/>
          </a:p>
          <a:p>
            <a:r>
              <a:rPr kumimoji="1" lang="en-US" altLang="ja-JP" sz="800" dirty="0"/>
              <a:t>-&gt; </a:t>
            </a:r>
            <a:r>
              <a:rPr kumimoji="1" lang="en-US" altLang="ja-JP" sz="800" dirty="0" err="1"/>
              <a:t>permission_classes</a:t>
            </a:r>
            <a:r>
              <a:rPr kumimoji="1" lang="en-US" altLang="ja-JP" sz="800" dirty="0"/>
              <a:t> = [</a:t>
            </a:r>
            <a:r>
              <a:rPr kumimoji="1" lang="en-US" altLang="ja-JP" sz="800" dirty="0" err="1"/>
              <a:t>permissions.IsAuthenticatedOrReadOnly</a:t>
            </a:r>
            <a:r>
              <a:rPr kumimoji="1" lang="en-US" altLang="ja-JP" sz="800" dirty="0"/>
              <a:t>, </a:t>
            </a:r>
            <a:r>
              <a:rPr kumimoji="1" lang="en-US" altLang="ja-JP" sz="800" dirty="0" err="1"/>
              <a:t>IsOwnerOrReadOnly</a:t>
            </a:r>
            <a:r>
              <a:rPr kumimoji="1" lang="en-US" altLang="ja-JP" sz="800" dirty="0"/>
              <a:t>]</a:t>
            </a:r>
          </a:p>
          <a:p>
            <a:endParaRPr kumimoji="1" lang="en-US" altLang="ja-JP" sz="14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8EFCFF8-D6DC-4C5C-B887-EC91C97DE44F}"/>
              </a:ext>
            </a:extLst>
          </p:cNvPr>
          <p:cNvSpPr/>
          <p:nvPr/>
        </p:nvSpPr>
        <p:spPr>
          <a:xfrm>
            <a:off x="5755140" y="3957756"/>
            <a:ext cx="2695719" cy="1722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fields:</a:t>
            </a:r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queryset</a:t>
            </a:r>
            <a:endParaRPr kumimoji="1" lang="en-US" altLang="ja-JP" sz="1400" dirty="0"/>
          </a:p>
          <a:p>
            <a:r>
              <a:rPr kumimoji="1" lang="en-US" altLang="ja-JP" sz="800" dirty="0"/>
              <a:t>-&gt; </a:t>
            </a:r>
            <a:r>
              <a:rPr kumimoji="1" lang="en-US" altLang="ja-JP" sz="800" dirty="0" err="1"/>
              <a:t>Snippet.objects.all</a:t>
            </a:r>
            <a:r>
              <a:rPr kumimoji="1" lang="en-US" altLang="ja-JP" sz="800" dirty="0"/>
              <a:t>()</a:t>
            </a:r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serializer_class</a:t>
            </a:r>
            <a:endParaRPr kumimoji="1" lang="en-US" altLang="ja-JP" sz="1400" dirty="0"/>
          </a:p>
          <a:p>
            <a:r>
              <a:rPr kumimoji="1" lang="en-US" altLang="ja-JP" sz="800" dirty="0"/>
              <a:t>-&gt; </a:t>
            </a:r>
            <a:r>
              <a:rPr kumimoji="1" lang="en-US" altLang="ja-JP" sz="800" dirty="0" err="1"/>
              <a:t>SnippetSerializer</a:t>
            </a:r>
            <a:endParaRPr kumimoji="1" lang="en-US" altLang="ja-JP" sz="800" dirty="0"/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permission_classes</a:t>
            </a:r>
            <a:endParaRPr kumimoji="1" lang="en-US" altLang="ja-JP" sz="1400" dirty="0"/>
          </a:p>
          <a:p>
            <a:r>
              <a:rPr kumimoji="1" lang="en-US" altLang="ja-JP" sz="800" dirty="0"/>
              <a:t>-&gt; </a:t>
            </a:r>
            <a:r>
              <a:rPr kumimoji="1" lang="en-US" altLang="ja-JP" sz="800" dirty="0" err="1"/>
              <a:t>permission_classes</a:t>
            </a:r>
            <a:r>
              <a:rPr kumimoji="1" lang="en-US" altLang="ja-JP" sz="800" dirty="0"/>
              <a:t> = [</a:t>
            </a:r>
            <a:r>
              <a:rPr kumimoji="1" lang="en-US" altLang="ja-JP" sz="800" dirty="0" err="1"/>
              <a:t>permissions.IsAuthenticatedOrReadOnly</a:t>
            </a:r>
            <a:r>
              <a:rPr kumimoji="1" lang="en-US" altLang="ja-JP" sz="800" dirty="0"/>
              <a:t>, </a:t>
            </a:r>
            <a:r>
              <a:rPr kumimoji="1" lang="en-US" altLang="ja-JP" sz="800" dirty="0" err="1"/>
              <a:t>IsOwnerOrReadOnly</a:t>
            </a:r>
            <a:r>
              <a:rPr kumimoji="1" lang="en-US" altLang="ja-JP" sz="800" dirty="0"/>
              <a:t>]</a:t>
            </a:r>
          </a:p>
          <a:p>
            <a:endParaRPr kumimoji="1" lang="en-US" altLang="ja-JP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5ED2ADA-2440-4058-B06E-C8355BA726A8}"/>
              </a:ext>
            </a:extLst>
          </p:cNvPr>
          <p:cNvSpPr/>
          <p:nvPr/>
        </p:nvSpPr>
        <p:spPr>
          <a:xfrm>
            <a:off x="3059565" y="5767346"/>
            <a:ext cx="2525785" cy="1007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methods:</a:t>
            </a:r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perform_create</a:t>
            </a:r>
            <a:r>
              <a:rPr kumimoji="1" lang="en-US" altLang="ja-JP" sz="1400" dirty="0"/>
              <a:t>(self, serializer)</a:t>
            </a:r>
          </a:p>
          <a:p>
            <a:r>
              <a:rPr kumimoji="1" lang="en-US" altLang="ja-JP" sz="800" dirty="0"/>
              <a:t>-&gt; </a:t>
            </a:r>
            <a:r>
              <a:rPr kumimoji="1" lang="ja-JP" altLang="en-US" sz="800" dirty="0"/>
              <a:t>ユーザとスニペットを紐付け</a:t>
            </a:r>
            <a:endParaRPr kumimoji="1" lang="en-US" altLang="ja-JP" sz="800" dirty="0"/>
          </a:p>
          <a:p>
            <a:r>
              <a:rPr kumimoji="1" lang="en-US" altLang="ja-JP" sz="800" dirty="0"/>
              <a:t>-&gt; </a:t>
            </a:r>
            <a:r>
              <a:rPr kumimoji="1" lang="en-US" altLang="ja-JP" sz="800" dirty="0" err="1"/>
              <a:t>serializer.save</a:t>
            </a:r>
            <a:r>
              <a:rPr kumimoji="1" lang="en-US" altLang="ja-JP" sz="800" dirty="0"/>
              <a:t>(owner=</a:t>
            </a:r>
            <a:r>
              <a:rPr kumimoji="1" lang="en-US" altLang="ja-JP" sz="800" dirty="0" err="1"/>
              <a:t>request.user</a:t>
            </a:r>
            <a:r>
              <a:rPr kumimoji="1" lang="en-US" altLang="ja-JP" sz="800" dirty="0"/>
              <a:t>)</a:t>
            </a:r>
          </a:p>
          <a:p>
            <a:endParaRPr kumimoji="1" lang="en-US" altLang="ja-JP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93579EE-6F21-4679-8ED2-C65FF7155D3E}"/>
              </a:ext>
            </a:extLst>
          </p:cNvPr>
          <p:cNvSpPr/>
          <p:nvPr/>
        </p:nvSpPr>
        <p:spPr>
          <a:xfrm>
            <a:off x="8518440" y="3312254"/>
            <a:ext cx="1658208" cy="507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UserList</a:t>
            </a:r>
            <a:endParaRPr kumimoji="1" lang="en-US" altLang="ja-JP" sz="1400" dirty="0"/>
          </a:p>
          <a:p>
            <a:pPr algn="ctr"/>
            <a:r>
              <a:rPr kumimoji="1" lang="en-US" altLang="ja-JP" sz="1050" dirty="0"/>
              <a:t>(</a:t>
            </a:r>
            <a:r>
              <a:rPr kumimoji="1" lang="en-US" altLang="ja-JP" sz="1050" dirty="0" err="1"/>
              <a:t>generics.ListAPIView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773EEC9-BF3D-4184-993A-B728BA4221FF}"/>
              </a:ext>
            </a:extLst>
          </p:cNvPr>
          <p:cNvSpPr/>
          <p:nvPr/>
        </p:nvSpPr>
        <p:spPr>
          <a:xfrm>
            <a:off x="10244229" y="3312254"/>
            <a:ext cx="1785846" cy="507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UserDetail</a:t>
            </a:r>
            <a:endParaRPr kumimoji="1" lang="en-US" altLang="ja-JP" sz="1400" dirty="0"/>
          </a:p>
          <a:p>
            <a:pPr algn="ctr"/>
            <a:r>
              <a:rPr kumimoji="1" lang="en-US" altLang="ja-JP" sz="1050" dirty="0"/>
              <a:t>(</a:t>
            </a:r>
            <a:r>
              <a:rPr kumimoji="1" lang="en-US" altLang="ja-JP" sz="1050" dirty="0" err="1"/>
              <a:t>generics.RetriveAPIView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F5A48EE-193E-4415-87FA-7CA4CA6CC04E}"/>
              </a:ext>
            </a:extLst>
          </p:cNvPr>
          <p:cNvSpPr/>
          <p:nvPr/>
        </p:nvSpPr>
        <p:spPr>
          <a:xfrm>
            <a:off x="8518441" y="3957756"/>
            <a:ext cx="1658208" cy="1722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/>
              <a:t>fields:</a:t>
            </a:r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queryset</a:t>
            </a:r>
            <a:endParaRPr kumimoji="1" lang="en-US" altLang="ja-JP" sz="1400" dirty="0"/>
          </a:p>
          <a:p>
            <a:r>
              <a:rPr kumimoji="1" lang="en-US" altLang="ja-JP" sz="800" dirty="0"/>
              <a:t>-&gt; </a:t>
            </a:r>
            <a:r>
              <a:rPr kumimoji="1" lang="en-US" altLang="ja-JP" sz="800" dirty="0" err="1"/>
              <a:t>User.objects.all</a:t>
            </a:r>
            <a:r>
              <a:rPr kumimoji="1" lang="en-US" altLang="ja-JP" sz="800" dirty="0"/>
              <a:t>()</a:t>
            </a:r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serializer_class</a:t>
            </a:r>
            <a:endParaRPr kumimoji="1" lang="en-US" altLang="ja-JP" sz="1400" dirty="0"/>
          </a:p>
          <a:p>
            <a:r>
              <a:rPr kumimoji="1" lang="en-US" altLang="ja-JP" sz="800" dirty="0"/>
              <a:t>-&gt; </a:t>
            </a:r>
            <a:r>
              <a:rPr kumimoji="1" lang="en-US" altLang="ja-JP" sz="800" dirty="0" err="1"/>
              <a:t>UserSerializer</a:t>
            </a:r>
            <a:endParaRPr kumimoji="1" lang="en-US" altLang="ja-JP" sz="800" dirty="0"/>
          </a:p>
          <a:p>
            <a:endParaRPr kumimoji="1" lang="en-US" altLang="ja-JP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E526A88-A1CD-438E-8472-67184CE1D902}"/>
              </a:ext>
            </a:extLst>
          </p:cNvPr>
          <p:cNvSpPr/>
          <p:nvPr/>
        </p:nvSpPr>
        <p:spPr>
          <a:xfrm>
            <a:off x="10244229" y="3957756"/>
            <a:ext cx="1785846" cy="1722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/>
              <a:t>fields:</a:t>
            </a:r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queryset</a:t>
            </a:r>
            <a:endParaRPr kumimoji="1" lang="en-US" altLang="ja-JP" sz="1400" dirty="0"/>
          </a:p>
          <a:p>
            <a:r>
              <a:rPr kumimoji="1" lang="en-US" altLang="ja-JP" sz="800" dirty="0"/>
              <a:t>-&gt; </a:t>
            </a:r>
            <a:r>
              <a:rPr kumimoji="1" lang="en-US" altLang="ja-JP" sz="800" dirty="0" err="1"/>
              <a:t>User.objects.all</a:t>
            </a:r>
            <a:r>
              <a:rPr kumimoji="1" lang="en-US" altLang="ja-JP" sz="800" dirty="0"/>
              <a:t>()</a:t>
            </a:r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serializer_class</a:t>
            </a:r>
            <a:endParaRPr kumimoji="1" lang="en-US" altLang="ja-JP" sz="1400" dirty="0"/>
          </a:p>
          <a:p>
            <a:r>
              <a:rPr kumimoji="1" lang="en-US" altLang="ja-JP" sz="800" dirty="0"/>
              <a:t>-&gt; </a:t>
            </a:r>
            <a:r>
              <a:rPr kumimoji="1" lang="en-US" altLang="ja-JP" sz="800" dirty="0" err="1"/>
              <a:t>UserSerializer</a:t>
            </a:r>
            <a:endParaRPr kumimoji="1" lang="en-US" altLang="ja-JP" sz="800" dirty="0"/>
          </a:p>
          <a:p>
            <a:endParaRPr kumimoji="1" lang="en-US" altLang="ja-JP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1695D5D4-9756-4C8F-9251-06EDFE518C56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 rot="5400000">
            <a:off x="7463880" y="654453"/>
            <a:ext cx="2942424" cy="3664183"/>
          </a:xfrm>
          <a:prstGeom prst="bentConnector3">
            <a:avLst>
              <a:gd name="adj1" fmla="val 57122"/>
            </a:avLst>
          </a:prstGeom>
          <a:ln w="19050"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C96355-D2FE-418B-A865-54720E2E12C3}"/>
              </a:ext>
            </a:extLst>
          </p:cNvPr>
          <p:cNvSpPr/>
          <p:nvPr/>
        </p:nvSpPr>
        <p:spPr>
          <a:xfrm>
            <a:off x="9504289" y="1155102"/>
            <a:ext cx="2525785" cy="1327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methods:</a:t>
            </a:r>
          </a:p>
          <a:p>
            <a:r>
              <a:rPr kumimoji="1" lang="en-US" altLang="ja-JP" sz="1400" dirty="0"/>
              <a:t>* </a:t>
            </a:r>
            <a:r>
              <a:rPr kumimoji="1" lang="en-US" altLang="ja-JP" sz="1400" dirty="0" err="1"/>
              <a:t>has_object_permission</a:t>
            </a:r>
            <a:r>
              <a:rPr kumimoji="1" lang="en-US" altLang="ja-JP" sz="1400" dirty="0"/>
              <a:t>(self, request, view, obj)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 err="1"/>
              <a:t>request.method</a:t>
            </a:r>
            <a:r>
              <a:rPr kumimoji="1" lang="en-US" altLang="ja-JP" sz="800" dirty="0"/>
              <a:t> in </a:t>
            </a:r>
            <a:r>
              <a:rPr kumimoji="1" lang="en-US" altLang="ja-JP" sz="800" dirty="0" err="1"/>
              <a:t>permissions.SAFE_METHODS</a:t>
            </a:r>
            <a:endParaRPr kumimoji="1" lang="en-US" altLang="ja-JP" sz="800" dirty="0"/>
          </a:p>
          <a:p>
            <a:r>
              <a:rPr kumimoji="1" lang="en-US" altLang="ja-JP" sz="800" dirty="0"/>
              <a:t>-&gt; True</a:t>
            </a:r>
          </a:p>
          <a:p>
            <a:r>
              <a:rPr kumimoji="1" lang="en-US" altLang="ja-JP" sz="800" dirty="0" err="1"/>
              <a:t>obj.owner</a:t>
            </a:r>
            <a:r>
              <a:rPr kumimoji="1" lang="en-US" altLang="ja-JP" sz="800" dirty="0"/>
              <a:t> == </a:t>
            </a:r>
            <a:r>
              <a:rPr kumimoji="1" lang="en-US" altLang="ja-JP" sz="800" dirty="0" err="1"/>
              <a:t>request.user</a:t>
            </a:r>
            <a:r>
              <a:rPr kumimoji="1" lang="en-US" altLang="ja-JP" sz="800" dirty="0"/>
              <a:t> -&gt; True or False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F6D8695-5929-4164-98C7-564D4BFC017B}"/>
              </a:ext>
            </a:extLst>
          </p:cNvPr>
          <p:cNvSpPr/>
          <p:nvPr/>
        </p:nvSpPr>
        <p:spPr>
          <a:xfrm>
            <a:off x="3059565" y="2895647"/>
            <a:ext cx="8970510" cy="276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views.py</a:t>
            </a:r>
            <a:endParaRPr kumimoji="1" lang="ja-JP" altLang="en-US" sz="1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9BEC0B2-E346-4EF2-B19D-7E150DC98AB5}"/>
              </a:ext>
            </a:extLst>
          </p:cNvPr>
          <p:cNvSpPr/>
          <p:nvPr/>
        </p:nvSpPr>
        <p:spPr>
          <a:xfrm>
            <a:off x="3059565" y="3312254"/>
            <a:ext cx="2525785" cy="507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SnippetList</a:t>
            </a:r>
            <a:endParaRPr kumimoji="1" lang="en-US" altLang="ja-JP" sz="1400" dirty="0"/>
          </a:p>
          <a:p>
            <a:pPr algn="ctr"/>
            <a:r>
              <a:rPr kumimoji="1" lang="en-US" altLang="ja-JP" sz="1050" dirty="0"/>
              <a:t>(</a:t>
            </a:r>
            <a:r>
              <a:rPr kumimoji="1" lang="en-US" altLang="ja-JP" sz="1050" dirty="0" err="1"/>
              <a:t>generics.ListCreateAPIView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F3B3585-C356-4892-88F2-9545EA2A0EB4}"/>
              </a:ext>
            </a:extLst>
          </p:cNvPr>
          <p:cNvSpPr/>
          <p:nvPr/>
        </p:nvSpPr>
        <p:spPr>
          <a:xfrm>
            <a:off x="5755140" y="3312254"/>
            <a:ext cx="2695719" cy="507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SnippetDetail</a:t>
            </a:r>
            <a:endParaRPr kumimoji="1" lang="en-US" altLang="ja-JP" sz="1400" dirty="0"/>
          </a:p>
          <a:p>
            <a:pPr algn="ctr"/>
            <a:r>
              <a:rPr kumimoji="1" lang="en-US" altLang="ja-JP" sz="1050" dirty="0"/>
              <a:t>(</a:t>
            </a:r>
            <a:r>
              <a:rPr kumimoji="1" lang="en-US" altLang="ja-JP" sz="1050" dirty="0" err="1"/>
              <a:t>generics.RetriveUpdateDestroyAPIView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1715115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Material改">
      <a:dk1>
        <a:srgbClr val="151515"/>
      </a:dk1>
      <a:lt1>
        <a:srgbClr val="FFFFFF"/>
      </a:lt1>
      <a:dk2>
        <a:srgbClr val="455A64"/>
      </a:dk2>
      <a:lt2>
        <a:srgbClr val="EEEEEE"/>
      </a:lt2>
      <a:accent1>
        <a:srgbClr val="097A7A"/>
      </a:accent1>
      <a:accent2>
        <a:srgbClr val="D32A2A"/>
      </a:accent2>
      <a:accent3>
        <a:srgbClr val="388E3C"/>
      </a:accent3>
      <a:accent4>
        <a:srgbClr val="F57C00"/>
      </a:accent4>
      <a:accent5>
        <a:srgbClr val="0288D1"/>
      </a:accent5>
      <a:accent6>
        <a:srgbClr val="E64A19"/>
      </a:accent6>
      <a:hlink>
        <a:srgbClr val="303F9F"/>
      </a:hlink>
      <a:folHlink>
        <a:srgbClr val="C2185B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 PowerPoint.potx" id="{EA0D9502-27DF-4868-886B-1A20AF0C9808}" vid="{45B500DA-E67A-4442-A0BB-55B438EA08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 PowerPoint</Template>
  <TotalTime>0</TotalTime>
  <Words>391</Words>
  <Application>Microsoft Office PowerPoint</Application>
  <PresentationFormat>ワイド画面</PresentationFormat>
  <Paragraphs>90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MyricaM M</vt:lpstr>
      <vt:lpstr>Arial</vt:lpstr>
      <vt:lpstr>Trebuchet MS</vt:lpstr>
      <vt:lpstr>Wingdings 3</vt:lpstr>
      <vt:lpstr>ファセット</vt:lpstr>
      <vt:lpstr>Django REST framework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2021-03-27T00:48:10Z</dcterms:created>
  <dcterms:modified xsi:type="dcterms:W3CDTF">2021-03-28T10:17:16Z</dcterms:modified>
</cp:coreProperties>
</file>