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 userDrawn="1"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 userDrawn="1"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/>
          <p:nvPr userDrawn="1"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/>
          <p:cNvSpPr/>
          <p:nvPr userDrawn="1"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9600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119600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1054023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8" y="3632200"/>
            <a:ext cx="95512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119463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35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1988"/>
            <a:ext cx="11196009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119600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1052637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117991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97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118754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119857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1198572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5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80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0034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9692512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119600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119600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432521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5336" y="2160589"/>
            <a:ext cx="5448008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53371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5337128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0706" y="2160983"/>
            <a:ext cx="54826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707" y="2737245"/>
            <a:ext cx="548263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96010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7112883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119600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1119601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119600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9601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119601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4475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yricaM M" panose="020B0509020203020207" pitchFamily="49" charset="-128"/>
                <a:ea typeface="MyricaM M" panose="020B0509020203020207" pitchFamily="49" charset="-128"/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881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yricaM M" panose="020B0509020203020207" pitchFamily="49" charset="-128"/>
                <a:ea typeface="MyricaM M" panose="020B0509020203020207" pitchFamily="49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0005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MyricaM M" panose="020B0509020203020207" pitchFamily="49" charset="-128"/>
                <a:ea typeface="MyricaM M" panose="020B0509020203020207" pitchFamily="49" charset="-128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MyricaM M" panose="020B0509020203020207" pitchFamily="49" charset="-128"/>
          <a:ea typeface="MyricaM M" panose="020B0509020203020207" pitchFamily="49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MyricaM M" panose="020B0509020203020207" pitchFamily="49" charset="-128"/>
          <a:ea typeface="MyricaM M" panose="020B0509020203020207" pitchFamily="49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テンプレート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8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39004F32-C4B9-4AAB-B8CC-635DF28282D6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>
            <a:off x="8437000" y="551022"/>
            <a:ext cx="1931523" cy="5551751"/>
          </a:xfrm>
          <a:prstGeom prst="bentConnector3">
            <a:avLst>
              <a:gd name="adj1" fmla="val 13431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A7CE39E-4384-46EF-8A89-CD21AEBCEB1B}"/>
              </a:ext>
            </a:extLst>
          </p:cNvPr>
          <p:cNvSpPr/>
          <p:nvPr/>
        </p:nvSpPr>
        <p:spPr>
          <a:xfrm>
            <a:off x="3604358" y="1959227"/>
            <a:ext cx="3112656" cy="1679516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err="1"/>
              <a:t>app.serializers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131DA4-7BD1-4331-BC1F-5870D0F80B28}"/>
              </a:ext>
            </a:extLst>
          </p:cNvPr>
          <p:cNvSpPr/>
          <p:nvPr/>
        </p:nvSpPr>
        <p:spPr>
          <a:xfrm>
            <a:off x="3604357" y="140607"/>
            <a:ext cx="3112656" cy="1293177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/>
              <a:t>rest_framework.serializers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1ADD8B0-379A-40F8-9AA3-F7178AA6FBC5}"/>
              </a:ext>
            </a:extLst>
          </p:cNvPr>
          <p:cNvSpPr/>
          <p:nvPr/>
        </p:nvSpPr>
        <p:spPr>
          <a:xfrm>
            <a:off x="3758918" y="857865"/>
            <a:ext cx="2801923" cy="33362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Serializer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5E6F061-5B2A-408F-9546-57643CBAC6BD}"/>
              </a:ext>
            </a:extLst>
          </p:cNvPr>
          <p:cNvSpPr/>
          <p:nvPr/>
        </p:nvSpPr>
        <p:spPr>
          <a:xfrm>
            <a:off x="3758919" y="2467903"/>
            <a:ext cx="2801923" cy="32109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SnippedSerializer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B670F4A-92AD-4FC0-B05E-0C328DAF866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159880" y="1191493"/>
            <a:ext cx="1" cy="12764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0164314-E383-4415-AC03-98EFA7FD90C3}"/>
              </a:ext>
            </a:extLst>
          </p:cNvPr>
          <p:cNvSpPr/>
          <p:nvPr/>
        </p:nvSpPr>
        <p:spPr>
          <a:xfrm>
            <a:off x="102276" y="1959227"/>
            <a:ext cx="3112656" cy="1679516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err="1"/>
              <a:t>app.models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97E460-1CF6-4F79-A536-6B6D1E1642EC}"/>
              </a:ext>
            </a:extLst>
          </p:cNvPr>
          <p:cNvSpPr/>
          <p:nvPr/>
        </p:nvSpPr>
        <p:spPr>
          <a:xfrm>
            <a:off x="257642" y="2467903"/>
            <a:ext cx="2801923" cy="32109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Snipped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95BD668-063B-40CA-8DB6-31B9C50AB689}"/>
              </a:ext>
            </a:extLst>
          </p:cNvPr>
          <p:cNvSpPr/>
          <p:nvPr/>
        </p:nvSpPr>
        <p:spPr>
          <a:xfrm>
            <a:off x="497788" y="5345868"/>
            <a:ext cx="2060686" cy="5634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</a:rPr>
              <a:t>snipped_instance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5571CE5-BD5C-485E-AB99-A90D5AAAFDDF}"/>
              </a:ext>
            </a:extLst>
          </p:cNvPr>
          <p:cNvSpPr/>
          <p:nvPr/>
        </p:nvSpPr>
        <p:spPr>
          <a:xfrm>
            <a:off x="497788" y="5999715"/>
            <a:ext cx="2060686" cy="5634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</a:rPr>
              <a:t>snipped_instance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15D6845-97D8-4D43-91B5-D041679B8DED}"/>
              </a:ext>
            </a:extLst>
          </p:cNvPr>
          <p:cNvSpPr/>
          <p:nvPr/>
        </p:nvSpPr>
        <p:spPr>
          <a:xfrm>
            <a:off x="3314300" y="5666507"/>
            <a:ext cx="3402713" cy="8041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</a:rPr>
              <a:t>snippet_serializer</a:t>
            </a:r>
            <a:endParaRPr kumimoji="1"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dirty="0" err="1">
                <a:solidFill>
                  <a:schemeClr val="accent1">
                    <a:lumMod val="75000"/>
                  </a:schemeClr>
                </a:solidFill>
              </a:rPr>
              <a:t>SnippedSeiralizer</a:t>
            </a:r>
            <a:r>
              <a:rPr kumimoji="1" lang="en-US" altLang="ja-JP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en-US" altLang="ja-JP" sz="1200" dirty="0" err="1">
                <a:solidFill>
                  <a:schemeClr val="accent1">
                    <a:lumMod val="75000"/>
                  </a:schemeClr>
                </a:solidFill>
              </a:rPr>
              <a:t>snipped_instance</a:t>
            </a:r>
            <a:r>
              <a:rPr kumimoji="1" lang="en-US" altLang="ja-JP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DE74A30-2167-4D49-AE47-017A075B4228}"/>
              </a:ext>
            </a:extLst>
          </p:cNvPr>
          <p:cNvSpPr/>
          <p:nvPr/>
        </p:nvSpPr>
        <p:spPr>
          <a:xfrm>
            <a:off x="2657842" y="5666507"/>
            <a:ext cx="457722" cy="43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A0BC857C-934D-495E-A54B-70D606D1B0D1}"/>
              </a:ext>
            </a:extLst>
          </p:cNvPr>
          <p:cNvSpPr/>
          <p:nvPr/>
        </p:nvSpPr>
        <p:spPr>
          <a:xfrm rot="5400000">
            <a:off x="4740084" y="4356445"/>
            <a:ext cx="839590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872DC7E-9901-4393-886E-2AF73A15DF2F}"/>
              </a:ext>
            </a:extLst>
          </p:cNvPr>
          <p:cNvSpPr/>
          <p:nvPr/>
        </p:nvSpPr>
        <p:spPr>
          <a:xfrm>
            <a:off x="7140894" y="3531103"/>
            <a:ext cx="2967158" cy="1109891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/>
              <a:t>rest_framework.renderers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062AA8B-C46A-4BBC-9A9B-F5BEE1EDAA72}"/>
              </a:ext>
            </a:extLst>
          </p:cNvPr>
          <p:cNvSpPr/>
          <p:nvPr/>
        </p:nvSpPr>
        <p:spPr>
          <a:xfrm>
            <a:off x="8912201" y="148935"/>
            <a:ext cx="2967158" cy="1293177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/>
              <a:t>rest_framework.parsers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22B482A-6E57-4C43-BA24-982BD2EDDB0A}"/>
              </a:ext>
            </a:extLst>
          </p:cNvPr>
          <p:cNvSpPr/>
          <p:nvPr/>
        </p:nvSpPr>
        <p:spPr>
          <a:xfrm>
            <a:off x="7441287" y="3999345"/>
            <a:ext cx="2098515" cy="54428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JSONRenderer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render</a:t>
            </a:r>
            <a:endParaRPr kumimoji="1" lang="ja-JP" altLang="en-US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A3E80592-F471-4A9D-9820-5E2C454ECF45}"/>
              </a:ext>
            </a:extLst>
          </p:cNvPr>
          <p:cNvSpPr/>
          <p:nvPr/>
        </p:nvSpPr>
        <p:spPr>
          <a:xfrm>
            <a:off x="9196099" y="761352"/>
            <a:ext cx="2313976" cy="51711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JSONParser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parse</a:t>
            </a:r>
            <a:endParaRPr kumimoji="1" lang="ja-JP" altLang="en-US" dirty="0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ACA1AF4B-B704-4997-9758-18962B7CA797}"/>
              </a:ext>
            </a:extLst>
          </p:cNvPr>
          <p:cNvSpPr/>
          <p:nvPr/>
        </p:nvSpPr>
        <p:spPr>
          <a:xfrm rot="5400000">
            <a:off x="1108336" y="4355030"/>
            <a:ext cx="839588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96F2DDC-7B28-4BC0-8765-DFB4444D00BF}"/>
              </a:ext>
            </a:extLst>
          </p:cNvPr>
          <p:cNvSpPr/>
          <p:nvPr/>
        </p:nvSpPr>
        <p:spPr>
          <a:xfrm>
            <a:off x="6965810" y="5700687"/>
            <a:ext cx="3402713" cy="8041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</a:rPr>
              <a:t>snippet_serializer.data</a:t>
            </a:r>
            <a:endParaRPr kumimoji="1" lang="en-US" altLang="ja-JP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47B24202-86F2-4EC9-B818-F6EE5E43B8B6}"/>
              </a:ext>
            </a:extLst>
          </p:cNvPr>
          <p:cNvSpPr/>
          <p:nvPr/>
        </p:nvSpPr>
        <p:spPr>
          <a:xfrm rot="16200000">
            <a:off x="8351373" y="5046836"/>
            <a:ext cx="631587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0EB80D6-E823-4E69-8E3F-EDC4A694D6A7}"/>
              </a:ext>
            </a:extLst>
          </p:cNvPr>
          <p:cNvSpPr/>
          <p:nvPr/>
        </p:nvSpPr>
        <p:spPr>
          <a:xfrm>
            <a:off x="6950374" y="1794999"/>
            <a:ext cx="3402713" cy="8041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</a:rPr>
              <a:t>json_contents</a:t>
            </a:r>
            <a:endParaRPr kumimoji="1"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</a:rPr>
              <a:t>snipped_serializer.data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61CF323-EDAA-4893-AF01-A5A0E54BCCA0}"/>
              </a:ext>
            </a:extLst>
          </p:cNvPr>
          <p:cNvSpPr/>
          <p:nvPr/>
        </p:nvSpPr>
        <p:spPr>
          <a:xfrm rot="16200000">
            <a:off x="8351374" y="2877252"/>
            <a:ext cx="631587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B8F4AD3-13BC-47FF-8568-3B4DB882911C}"/>
              </a:ext>
            </a:extLst>
          </p:cNvPr>
          <p:cNvSpPr/>
          <p:nvPr/>
        </p:nvSpPr>
        <p:spPr>
          <a:xfrm>
            <a:off x="6963183" y="148936"/>
            <a:ext cx="1473817" cy="804172"/>
          </a:xfrm>
          <a:prstGeom prst="roundRect">
            <a:avLst>
              <a:gd name="adj" fmla="val 19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/>
              <a:t>io.BytesIO</a:t>
            </a:r>
            <a:endParaRPr kumimoji="1" lang="ja-JP" altLang="en-US" dirty="0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EA055523-9409-4DE2-B83D-53FEB14FAE9B}"/>
              </a:ext>
            </a:extLst>
          </p:cNvPr>
          <p:cNvSpPr/>
          <p:nvPr/>
        </p:nvSpPr>
        <p:spPr>
          <a:xfrm rot="16200000">
            <a:off x="7469789" y="1101497"/>
            <a:ext cx="631587" cy="45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83058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Material改">
      <a:dk1>
        <a:srgbClr val="151515"/>
      </a:dk1>
      <a:lt1>
        <a:srgbClr val="FFFFFF"/>
      </a:lt1>
      <a:dk2>
        <a:srgbClr val="455A64"/>
      </a:dk2>
      <a:lt2>
        <a:srgbClr val="EEEEEE"/>
      </a:lt2>
      <a:accent1>
        <a:srgbClr val="097A7A"/>
      </a:accent1>
      <a:accent2>
        <a:srgbClr val="D32A2A"/>
      </a:accent2>
      <a:accent3>
        <a:srgbClr val="388E3C"/>
      </a:accent3>
      <a:accent4>
        <a:srgbClr val="F57C00"/>
      </a:accent4>
      <a:accent5>
        <a:srgbClr val="0288D1"/>
      </a:accent5>
      <a:accent6>
        <a:srgbClr val="E64A19"/>
      </a:accent6>
      <a:hlink>
        <a:srgbClr val="303F9F"/>
      </a:hlink>
      <a:folHlink>
        <a:srgbClr val="C2185B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 PowerPoint.potx" id="{EA0D9502-27DF-4868-886B-1A20AF0C9808}" vid="{45B500DA-E67A-4442-A0BB-55B438EA08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 PowerPoint</Template>
  <TotalTime>0</TotalTime>
  <Words>62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MyricaM M</vt:lpstr>
      <vt:lpstr>Arial</vt:lpstr>
      <vt:lpstr>Trebuchet MS</vt:lpstr>
      <vt:lpstr>Wingdings 3</vt:lpstr>
      <vt:lpstr>ファセット</vt:lpstr>
      <vt:lpstr>テンプレート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2021-03-27T00:48:10Z</dcterms:created>
  <dcterms:modified xsi:type="dcterms:W3CDTF">2021-03-27T01:17:04Z</dcterms:modified>
</cp:coreProperties>
</file>