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72" r:id="rId6"/>
    <p:sldId id="273" r:id="rId7"/>
    <p:sldId id="260" r:id="rId8"/>
    <p:sldId id="274" r:id="rId9"/>
    <p:sldId id="275" r:id="rId10"/>
    <p:sldId id="276" r:id="rId11"/>
    <p:sldId id="280" r:id="rId12"/>
    <p:sldId id="277" r:id="rId13"/>
    <p:sldId id="27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86503" autoAdjust="0"/>
  </p:normalViewPr>
  <p:slideViewPr>
    <p:cSldViewPr snapToGrid="0">
      <p:cViewPr varScale="1">
        <p:scale>
          <a:sx n="99" d="100"/>
          <a:sy n="99" d="100"/>
        </p:scale>
        <p:origin x="10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44AE8B-F76C-47A6-AEC4-848BC4929164}" type="datetimeFigureOut">
              <a:rPr lang="de-DE" smtClean="0"/>
              <a:t>24.04.2019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F7E8A-6A99-4354-9C7F-3AAB0DAE3E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756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9F7E8A-6A99-4354-9C7F-3AAB0DAE3E6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51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Fabian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9F7E8A-6A99-4354-9C7F-3AAB0DAE3E6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7437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Patrick:</a:t>
            </a:r>
          </a:p>
          <a:p>
            <a:r>
              <a:rPr lang="de-DE" dirty="0"/>
              <a:t>Entscheidung: In </a:t>
            </a:r>
            <a:r>
              <a:rPr lang="de-DE" dirty="0" err="1"/>
              <a:t>vs</a:t>
            </a:r>
            <a:r>
              <a:rPr lang="de-DE" dirty="0"/>
              <a:t> Outdoor</a:t>
            </a:r>
          </a:p>
          <a:p>
            <a:r>
              <a:rPr lang="de-DE" dirty="0"/>
              <a:t>Ideen für andere Sensoren, die nicht umgesetzt wurden (Regensensor, Windsmesser, usw. aber zu Mainstream), auch Seismograph (ober zu </a:t>
            </a:r>
            <a:r>
              <a:rPr lang="de-DE" dirty="0" err="1"/>
              <a:t>hort</a:t>
            </a:r>
            <a:r>
              <a:rPr lang="de-DE" dirty="0"/>
              <a:t>)</a:t>
            </a:r>
          </a:p>
          <a:p>
            <a:r>
              <a:rPr lang="de-DE" dirty="0"/>
              <a:t>Wetterstation zum Messen von unsichtbaren Bedrohungen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9F7E8A-6A99-4354-9C7F-3AAB0DAE3E6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3682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Patrick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9F7E8A-6A99-4354-9C7F-3AAB0DAE3E6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1025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Gregor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9F7E8A-6A99-4354-9C7F-3AAB0DAE3E6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559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Patrick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9F7E8A-6A99-4354-9C7F-3AAB0DAE3E6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9087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Fabian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9F7E8A-6A99-4354-9C7F-3AAB0DAE3E6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34653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Patrick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9F7E8A-6A99-4354-9C7F-3AAB0DAE3E64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1282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Gregor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9F7E8A-6A99-4354-9C7F-3AAB0DAE3E64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8181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24.04.2019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6181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24.04.2019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090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24.04.2019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9361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24.04.2019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0095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24.04.2019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95005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24.04.2019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59764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24.04.2019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18100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24.04.2019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0666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24.04.2019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9182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24.04.2019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6729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24.04.2019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933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24.04.2019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1387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24.04.2019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2313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24.04.2019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083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24.04.2019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926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24.04.2019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9627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242C6-CCB3-44B3-B046-81EFDB3B6639}" type="datetimeFigureOut">
              <a:rPr lang="de-DE" smtClean="0"/>
              <a:t>24.04.2019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8335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D6C316-A7D9-420C-9A4E-DBC9D59AB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IoT</a:t>
            </a:r>
            <a:r>
              <a:rPr lang="de-DE" dirty="0"/>
              <a:t> - Praktikum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BDBE603-F11F-4879-9F0B-3E798574F3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Team A:</a:t>
            </a:r>
          </a:p>
          <a:p>
            <a:r>
              <a:rPr lang="de-DE" dirty="0"/>
              <a:t>AVR-Technologie</a:t>
            </a:r>
          </a:p>
          <a:p>
            <a:r>
              <a:rPr lang="de-DE" dirty="0"/>
              <a:t>TI CC1101</a:t>
            </a:r>
          </a:p>
        </p:txBody>
      </p:sp>
    </p:spTree>
    <p:extLst>
      <p:ext uri="{BB962C8B-B14F-4D97-AF65-F5344CB8AC3E}">
        <p14:creationId xmlns:p14="http://schemas.microsoft.com/office/powerpoint/2010/main" val="1717872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FD35CA-CD02-4D8A-BC87-50E5CC83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PCB – Anpassungen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196A13-761F-4B13-8711-3CD79373C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2 Leitungen falsch</a:t>
            </a:r>
          </a:p>
          <a:p>
            <a:r>
              <a:rPr lang="de-DE" dirty="0"/>
              <a:t>Bearbeitung der </a:t>
            </a:r>
            <a:r>
              <a:rPr lang="de-DE" dirty="0" err="1"/>
              <a:t>pin_arduino.h</a:t>
            </a:r>
            <a:endParaRPr lang="de-DE" dirty="0"/>
          </a:p>
          <a:p>
            <a:endParaRPr lang="de-DE" dirty="0"/>
          </a:p>
          <a:p>
            <a:r>
              <a:rPr lang="de-DE" dirty="0"/>
              <a:t>Änderung des SS Pins</a:t>
            </a:r>
          </a:p>
          <a:p>
            <a:pPr lvl="1"/>
            <a:r>
              <a:rPr lang="de-DE" dirty="0" err="1"/>
              <a:t>pinMode</a:t>
            </a:r>
            <a:r>
              <a:rPr lang="de-DE" dirty="0"/>
              <a:t>(10,OUTPUT)</a:t>
            </a:r>
          </a:p>
          <a:p>
            <a:pPr lvl="1"/>
            <a:r>
              <a:rPr lang="de-DE" dirty="0" err="1"/>
              <a:t>digitalWrite</a:t>
            </a:r>
            <a:r>
              <a:rPr lang="de-DE" dirty="0"/>
              <a:t>(10,HIGH)</a:t>
            </a:r>
          </a:p>
          <a:p>
            <a:pPr lvl="1"/>
            <a:r>
              <a:rPr lang="de-DE" dirty="0"/>
              <a:t>#</a:t>
            </a:r>
            <a:r>
              <a:rPr lang="de-DE" dirty="0" err="1"/>
              <a:t>define</a:t>
            </a:r>
            <a:r>
              <a:rPr lang="de-DE" dirty="0"/>
              <a:t> PIN_SPI_SS 10 -&gt; #</a:t>
            </a:r>
            <a:r>
              <a:rPr lang="de-DE" dirty="0" err="1"/>
              <a:t>define</a:t>
            </a:r>
            <a:r>
              <a:rPr lang="de-DE" dirty="0"/>
              <a:t> PIN_SPI_SS 14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8494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D8EFF-07DA-4232-B7D6-DA9214412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Programmierung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BD9AFF-1DDC-4A98-BF03-F54DC0546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sendData</a:t>
            </a:r>
            <a:r>
              <a:rPr lang="de-DE" dirty="0"/>
              <a:t>()</a:t>
            </a:r>
          </a:p>
          <a:p>
            <a:r>
              <a:rPr lang="de-DE" dirty="0"/>
              <a:t>Erstellung des Data-Pakets</a:t>
            </a:r>
          </a:p>
          <a:p>
            <a:r>
              <a:rPr lang="de-DE" dirty="0"/>
              <a:t>6 Byte lang</a:t>
            </a:r>
          </a:p>
          <a:p>
            <a:r>
              <a:rPr lang="de-DE" dirty="0"/>
              <a:t>{Adresse Empfänger, Adresse Sender, Temperatur, Luftfeuchtigkeit, Qualität, radioaktive Strahlung}</a:t>
            </a:r>
          </a:p>
          <a:p>
            <a:r>
              <a:rPr lang="de-DE" dirty="0"/>
              <a:t>Luftqualität</a:t>
            </a:r>
          </a:p>
          <a:p>
            <a:pPr lvl="1"/>
            <a:r>
              <a:rPr lang="de-DE" dirty="0"/>
              <a:t>&lt;150 -&gt; gute Luft</a:t>
            </a:r>
          </a:p>
          <a:p>
            <a:pPr lvl="1"/>
            <a:r>
              <a:rPr lang="de-DE" dirty="0"/>
              <a:t>150 – 180 -&gt; moderate Luft</a:t>
            </a:r>
          </a:p>
          <a:p>
            <a:pPr lvl="1"/>
            <a:r>
              <a:rPr lang="de-DE" dirty="0"/>
              <a:t>&gt;180 -&gt; schlechte Luft</a:t>
            </a:r>
          </a:p>
        </p:txBody>
      </p:sp>
    </p:spTree>
    <p:extLst>
      <p:ext uri="{BB962C8B-B14F-4D97-AF65-F5344CB8AC3E}">
        <p14:creationId xmlns:p14="http://schemas.microsoft.com/office/powerpoint/2010/main" val="2136209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FD35CA-CD02-4D8A-BC87-50E5CC83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CC1101 – Kommunikation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196A13-761F-4B13-8711-3CD79373C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1830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1F8D60-170F-42B0-99AD-1CCCD5B1B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Live 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190CA3-0F8E-4B0B-AE3E-EEC8D330B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5706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167D8E-97C9-4A8A-937D-5AE6AF784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 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0FB2BAF-4655-41DE-899D-6DAFA0C31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89469"/>
            <a:ext cx="8596668" cy="3880773"/>
          </a:xfrm>
        </p:spPr>
        <p:txBody>
          <a:bodyPr/>
          <a:lstStyle/>
          <a:p>
            <a:r>
              <a:rPr lang="de-DE" dirty="0"/>
              <a:t>Review</a:t>
            </a:r>
          </a:p>
          <a:p>
            <a:r>
              <a:rPr lang="de-DE" dirty="0"/>
              <a:t>Wetterstation 2.0</a:t>
            </a:r>
          </a:p>
          <a:p>
            <a:pPr lvl="1"/>
            <a:r>
              <a:rPr lang="de-DE" dirty="0"/>
              <a:t>Luftqualitätssensor</a:t>
            </a:r>
          </a:p>
          <a:p>
            <a:pPr lvl="1"/>
            <a:r>
              <a:rPr lang="de-DE" dirty="0"/>
              <a:t>Geiger-Zähler</a:t>
            </a:r>
          </a:p>
          <a:p>
            <a:r>
              <a:rPr lang="de-DE" dirty="0"/>
              <a:t>Back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roots</a:t>
            </a:r>
            <a:endParaRPr lang="de-DE" dirty="0"/>
          </a:p>
          <a:p>
            <a:r>
              <a:rPr lang="de-DE" dirty="0"/>
              <a:t>EAGLE</a:t>
            </a:r>
          </a:p>
          <a:p>
            <a:r>
              <a:rPr lang="de-DE" dirty="0"/>
              <a:t>Präsenzwoche</a:t>
            </a:r>
          </a:p>
          <a:p>
            <a:pPr lvl="1"/>
            <a:r>
              <a:rPr lang="de-DE" dirty="0"/>
              <a:t>PCB-Anpassung</a:t>
            </a:r>
          </a:p>
          <a:p>
            <a:pPr lvl="1"/>
            <a:r>
              <a:rPr lang="de-DE" dirty="0"/>
              <a:t>CC1101 – Kommunikation</a:t>
            </a:r>
          </a:p>
          <a:p>
            <a:pPr lvl="1"/>
            <a:r>
              <a:rPr lang="de-DE" dirty="0"/>
              <a:t>Protokoll</a:t>
            </a:r>
          </a:p>
          <a:p>
            <a:pPr lvl="1"/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1295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001D69-CA88-41A6-B3E9-484DCA79D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Review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C65F446-860E-4D63-ADB2-BEA4A78B9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563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B50FA2-D02A-4D2A-A2A7-27E3F0B48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Wetterstation 2.0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9F0FB9F-BA72-4866-B5FC-1992494B4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In- vs. Outdoor</a:t>
            </a:r>
          </a:p>
          <a:p>
            <a:r>
              <a:rPr lang="de-DE" dirty="0"/>
              <a:t>Seismograph</a:t>
            </a:r>
          </a:p>
          <a:p>
            <a:r>
              <a:rPr lang="de-DE" dirty="0"/>
              <a:t>Luftqualitätssensor</a:t>
            </a:r>
          </a:p>
          <a:p>
            <a:r>
              <a:rPr lang="de-DE" dirty="0"/>
              <a:t>Geiger-Zähler</a:t>
            </a:r>
          </a:p>
        </p:txBody>
      </p:sp>
    </p:spTree>
    <p:extLst>
      <p:ext uri="{BB962C8B-B14F-4D97-AF65-F5344CB8AC3E}">
        <p14:creationId xmlns:p14="http://schemas.microsoft.com/office/powerpoint/2010/main" val="4051819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B50FA2-D02A-4D2A-A2A7-27E3F0B48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Luftqualitätssensor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9F0FB9F-BA72-4866-B5FC-1992494B4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8886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B50FA2-D02A-4D2A-A2A7-27E3F0B48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Geiger-Zähler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9F0FB9F-BA72-4866-B5FC-1992494B4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7447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E526A2-7489-4EE4-AD3D-AA26527F4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dirty="0"/>
              <a:t>Back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roots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AE91AA-EE30-4D88-ACF9-739A328EC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de-DE" dirty="0"/>
              <a:t>Zurück zu Arduino</a:t>
            </a:r>
          </a:p>
          <a:p>
            <a:r>
              <a:rPr lang="de-DE" dirty="0"/>
              <a:t>Hauptgrund Luftqualitätssensor</a:t>
            </a:r>
          </a:p>
          <a:p>
            <a:r>
              <a:rPr lang="de-DE" dirty="0" err="1"/>
              <a:t>Toolchain</a:t>
            </a:r>
            <a:r>
              <a:rPr lang="de-DE" dirty="0"/>
              <a:t> bearbeiten</a:t>
            </a:r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B8B7638-4655-41DD-9C94-B63CD72FE9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" t="14841" r="16315" b="33210"/>
          <a:stretch/>
        </p:blipFill>
        <p:spPr>
          <a:xfrm>
            <a:off x="1359735" y="3498850"/>
            <a:ext cx="7231865" cy="254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940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5833D4-3C2E-4B3B-B7BA-B5570EFB7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EAGLE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F536DC-7ED6-4E53-A5A6-F628A0FBD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8743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7C52FF-688D-4B7E-9C64-C61E19CD3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Präsenzwoche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AA2DE9-EB7D-4B53-A0D3-EEDD70BF6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PCB – Anpassungen</a:t>
            </a:r>
          </a:p>
          <a:p>
            <a:r>
              <a:rPr lang="de-DE" dirty="0"/>
              <a:t>Programmierung</a:t>
            </a:r>
          </a:p>
          <a:p>
            <a:r>
              <a:rPr lang="de-DE" dirty="0"/>
              <a:t>CC1101 </a:t>
            </a:r>
            <a:r>
              <a:rPr lang="de-DE"/>
              <a:t>– Kommunikation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852401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207</Words>
  <Application>Microsoft Office PowerPoint</Application>
  <PresentationFormat>Breitbild</PresentationFormat>
  <Paragraphs>71</Paragraphs>
  <Slides>13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Wingdings 3</vt:lpstr>
      <vt:lpstr>Facette</vt:lpstr>
      <vt:lpstr>IoT - Praktikum</vt:lpstr>
      <vt:lpstr>Agenda </vt:lpstr>
      <vt:lpstr>Review</vt:lpstr>
      <vt:lpstr>Wetterstation 2.0</vt:lpstr>
      <vt:lpstr>Luftqualitätssensor</vt:lpstr>
      <vt:lpstr>Geiger-Zähler</vt:lpstr>
      <vt:lpstr>Back to the roots</vt:lpstr>
      <vt:lpstr>EAGLE</vt:lpstr>
      <vt:lpstr>Präsenzwoche</vt:lpstr>
      <vt:lpstr>PCB – Anpassungen</vt:lpstr>
      <vt:lpstr>Programmierung</vt:lpstr>
      <vt:lpstr>CC1101 – Kommunikation</vt:lpstr>
      <vt:lpstr>Live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- Praktikum</dc:title>
  <dc:creator>ga48gov</dc:creator>
  <cp:lastModifiedBy>ga92fay</cp:lastModifiedBy>
  <cp:revision>50</cp:revision>
  <dcterms:created xsi:type="dcterms:W3CDTF">2019-01-27T13:18:17Z</dcterms:created>
  <dcterms:modified xsi:type="dcterms:W3CDTF">2019-04-24T13:22:23Z</dcterms:modified>
</cp:coreProperties>
</file>