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12.png" ContentType="image/png"/>
  <Override PartName="/ppt/media/image9.jpeg" ContentType="image/jpeg"/>
  <Override PartName="/ppt/media/image7.jpeg" ContentType="image/jpe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jpeg" ContentType="image/jpe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Mastertitelformat bearbeiten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2EDDE48-FA4A-4EEA-82CD-25E7973F2204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1/28/19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361FAD8-4F08-4C06-80D9-B85904D1AC98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Mastertitelformat bearbeiten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Mastertextformat bearbeiten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Zweite Ebene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Dritte Ebene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Vierte 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Fünfte 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1D13072-E8BB-4A62-AABE-F2A3D89660BC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1/28/19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CCF812-4D61-4987-9A59-52402D796D6D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01880" y="1792800"/>
            <a:ext cx="594576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5fcbef"/>
                </a:solidFill>
                <a:latin typeface="Trebuchet MS"/>
              </a:rPr>
              <a:t>IoT – Praktikum 2018/19</a:t>
            </a:r>
            <a:endParaRPr b="0" lang="en-US" sz="6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4880" y="4238640"/>
            <a:ext cx="423360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08080"/>
                </a:solidFill>
                <a:latin typeface="Trebuchet MS"/>
              </a:rPr>
              <a:t>Team A: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08080"/>
                </a:solidFill>
                <a:latin typeface="Trebuchet MS"/>
              </a:rPr>
              <a:t>AVR-Technologie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08080"/>
                </a:solidFill>
                <a:latin typeface="Trebuchet MS"/>
              </a:rPr>
              <a:t>TI CC1101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5fcbef"/>
                </a:solidFill>
                <a:uFillTx/>
                <a:latin typeface="Trebuchet MS"/>
              </a:rPr>
              <a:t>pinMode - Output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387800" y="201348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DDRD &amp;= ~(1&lt;&lt;2)​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Wieder: DDRD = 00100101​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Ausführen von DDRD &amp;= ~(1&lt;&lt;2):​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 = 00000001​ -&gt; (1&lt;&lt;2) = 00000100​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Negieren von (1&lt;&lt;2):​ ~(1&lt;&lt;2) = 11111011​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00100101 &amp; 11111011 = 00100001 //2. Bit nun 0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5fcbef"/>
                </a:solidFill>
                <a:uFillTx/>
                <a:latin typeface="Trebuchet MS"/>
              </a:rPr>
              <a:t>pinMode - Input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379520" y="209520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Im Register definieren 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DDRD |= (1&lt;&lt;4)​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Nehmen wir an: DDRD = 00100101​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ausführen von DDRD |= (1&lt;&lt;4):​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 = 00000001​ -&gt; (1&lt;&lt;4) = 00010000​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00100101 | 00010000 = 00110101 //4. Bit nun 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5fcbef"/>
                </a:solidFill>
                <a:uFillTx/>
                <a:latin typeface="Trebuchet MS"/>
              </a:rPr>
              <a:t>digitalWrite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412280" y="2103480"/>
            <a:ext cx="520056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Ins Port Register eintragen​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HIGH:​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PORTD |= (1&lt;&lt;4);​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LOW:​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PORTD &amp;= ~(1&lt;&lt;4);​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5fcbef"/>
                </a:solidFill>
                <a:uFillTx/>
                <a:latin typeface="Trebuchet MS"/>
              </a:rPr>
              <a:t>digitalRead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240560" y="178488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(PIND &amp; (1&lt;&lt;4))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Nehmen wir an PortD4 ist High​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z.B. PIND = 10010001​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 = 00000001​ -&gt; (1&lt;&lt;4) = 00010000​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10010001 &amp; 00010000 = 00010000 //Das Ergebnis ist 16​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Da 16 &gt; 0 erhalten wir true​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Wenn das Ergebnis 0 ist dann ist der Port LOW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Fehlerbehebung: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Byte code, weiße Kästchen, mit Temperatur F_CPU -&gt;UL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5fcbef"/>
                </a:solidFill>
                <a:uFillTx/>
                <a:latin typeface="Trebuchet MS"/>
              </a:rPr>
              <a:t>Temperatur- und Luftfeuchtigkeitssensor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25712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3,3 – 5,5 Volt Versorgung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Serial Interface(Single-Wire Two-Way)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Kommunikationsprozess: ~4 ms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40bits Daten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52" name="Grafik 4" descr=""/>
          <p:cNvPicPr/>
          <p:nvPr/>
        </p:nvPicPr>
        <p:blipFill>
          <a:blip r:embed="rId1"/>
          <a:stretch/>
        </p:blipFill>
        <p:spPr>
          <a:xfrm>
            <a:off x="5841000" y="2462760"/>
            <a:ext cx="3405240" cy="340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5fcbef"/>
                </a:solidFill>
                <a:uFillTx/>
                <a:latin typeface="Trebuchet MS"/>
              </a:rPr>
              <a:t>Kommunikationsprozess: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54" name="Inhaltsplatzhalter 5" descr=""/>
          <p:cNvPicPr/>
          <p:nvPr/>
        </p:nvPicPr>
        <p:blipFill>
          <a:blip r:embed="rId1"/>
          <a:stretch/>
        </p:blipFill>
        <p:spPr>
          <a:xfrm>
            <a:off x="508320" y="2183400"/>
            <a:ext cx="9083880" cy="307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5fcbef"/>
                </a:solidFill>
                <a:uFillTx/>
                <a:latin typeface="Trebuchet MS"/>
              </a:rPr>
              <a:t>Bit-Übertragung: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56" name="Inhaltsplatzhalter 4" descr=""/>
          <p:cNvPicPr/>
          <p:nvPr/>
        </p:nvPicPr>
        <p:blipFill>
          <a:blip r:embed="rId1"/>
          <a:stretch/>
        </p:blipFill>
        <p:spPr>
          <a:xfrm>
            <a:off x="2065320" y="1717200"/>
            <a:ext cx="4834080" cy="474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5fcbef"/>
                </a:solidFill>
                <a:uFillTx/>
                <a:latin typeface="Trebuchet MS"/>
              </a:rPr>
              <a:t>parse-Methode: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58" name="Inhaltsplatzhalter 5" descr=""/>
          <p:cNvPicPr/>
          <p:nvPr/>
        </p:nvPicPr>
        <p:blipFill>
          <a:blip r:embed="rId1"/>
          <a:stretch/>
        </p:blipFill>
        <p:spPr>
          <a:xfrm>
            <a:off x="1510200" y="1725120"/>
            <a:ext cx="7982280" cy="38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5fcbef"/>
                </a:solidFill>
                <a:uFillTx/>
                <a:latin typeface="Trebuchet MS"/>
              </a:rPr>
              <a:t>Future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weiterer Sensor ???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Übertragung zur Station/Rasperry Pi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Stromversorgung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Platine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5fcbef"/>
                </a:solidFill>
                <a:uFillTx/>
                <a:latin typeface="Trebuchet MS"/>
              </a:rPr>
              <a:t>Der Start …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18" name="Inhaltsplatzhalter 4" descr=""/>
          <p:cNvPicPr/>
          <p:nvPr/>
        </p:nvPicPr>
        <p:blipFill>
          <a:blip r:embed="rId1"/>
          <a:stretch/>
        </p:blipFill>
        <p:spPr>
          <a:xfrm>
            <a:off x="4623840" y="1378440"/>
            <a:ext cx="4571640" cy="45716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19" name="CustomShape 2"/>
          <p:cNvSpPr/>
          <p:nvPr/>
        </p:nvSpPr>
        <p:spPr>
          <a:xfrm>
            <a:off x="8376480" y="2391480"/>
            <a:ext cx="309960" cy="29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1077840" y="1640880"/>
            <a:ext cx="3779640" cy="40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Grundverständnis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Arbeiten mit Sensoren</a:t>
            </a:r>
            <a:endParaRPr b="0" lang="en-US" sz="1800" spc="-1" strike="noStrike">
              <a:latin typeface="Arial"/>
            </a:endParaRPr>
          </a:p>
          <a:p>
            <a:pPr lvl="2" marL="8002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Fernbedienung</a:t>
            </a:r>
            <a:endParaRPr b="0" lang="en-US" sz="1800" spc="-1" strike="noStrike">
              <a:latin typeface="Arial"/>
            </a:endParaRPr>
          </a:p>
          <a:p>
            <a:pPr lvl="2" marL="8002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Abstandsensor</a:t>
            </a:r>
            <a:endParaRPr b="0" lang="en-US" sz="1800" spc="-1" strike="noStrike">
              <a:latin typeface="Arial"/>
            </a:endParaRPr>
          </a:p>
          <a:p>
            <a:pPr lvl="2" marL="8002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Bewegungsmelder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Aber auch mit</a:t>
            </a:r>
            <a:endParaRPr b="0" lang="en-US" sz="1800" spc="-1" strike="noStrike">
              <a:latin typeface="Arial"/>
            </a:endParaRPr>
          </a:p>
          <a:p>
            <a:pPr lvl="2" marL="8002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Motoren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Einparksensor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2" name="Grafik 3" descr=""/>
          <p:cNvPicPr/>
          <p:nvPr/>
        </p:nvPicPr>
        <p:blipFill>
          <a:blip r:embed="rId1"/>
          <a:stretch/>
        </p:blipFill>
        <p:spPr>
          <a:xfrm>
            <a:off x="677160" y="1477800"/>
            <a:ext cx="7691760" cy="4535640"/>
          </a:xfrm>
          <a:prstGeom prst="rect">
            <a:avLst/>
          </a:prstGeom>
          <a:ln>
            <a:noFill/>
          </a:ln>
        </p:spPr>
      </p:pic>
      <p:pic>
        <p:nvPicPr>
          <p:cNvPr id="123" name="Inhaltsplatzhalter 4" descr=""/>
          <p:cNvPicPr/>
          <p:nvPr/>
        </p:nvPicPr>
        <p:blipFill>
          <a:blip r:embed="rId2"/>
          <a:srcRect l="7491" t="29594" r="7257" b="9910"/>
          <a:stretch/>
        </p:blipFill>
        <p:spPr>
          <a:xfrm>
            <a:off x="6095160" y="2966760"/>
            <a:ext cx="3504960" cy="33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5fcbef"/>
                </a:solidFill>
                <a:uFillTx/>
                <a:latin typeface="Trebuchet MS"/>
              </a:rPr>
              <a:t>Idee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5" name="Inhaltsplatzhalter 4" descr=""/>
          <p:cNvPicPr/>
          <p:nvPr/>
        </p:nvPicPr>
        <p:blipFill>
          <a:blip r:embed="rId1"/>
          <a:stretch/>
        </p:blipFill>
        <p:spPr>
          <a:xfrm>
            <a:off x="4429080" y="1005480"/>
            <a:ext cx="4087800" cy="465840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1355400" y="2251080"/>
            <a:ext cx="3543120" cy="17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Temperatur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Luftfeuchtigkeit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…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5fcbef"/>
                </a:solidFill>
                <a:uFillTx/>
                <a:latin typeface="Trebuchet MS"/>
              </a:rPr>
              <a:t>Atmel ATmega 328p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150920" y="18259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tinyAVR, megaAVR und xmegaAVR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8-bit AVR-Microcontroller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Spannung zwischen 1,6 – 5,5V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32 KiB Flash-Speicher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Stromsparende Architektur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Pico Power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9" name="Grafik 4" descr=""/>
          <p:cNvPicPr/>
          <p:nvPr/>
        </p:nvPicPr>
        <p:blipFill>
          <a:blip r:embed="rId1"/>
          <a:srcRect l="13849" t="0" r="17216" b="0"/>
          <a:stretch/>
        </p:blipFill>
        <p:spPr>
          <a:xfrm>
            <a:off x="5543640" y="2910240"/>
            <a:ext cx="3363480" cy="325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5fcbef"/>
                </a:solidFill>
                <a:uFillTx/>
                <a:latin typeface="Trebuchet MS"/>
              </a:rPr>
              <a:t>Vom Arduino zum Standalone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183680" y="2160720"/>
            <a:ext cx="449028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Arduino als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Stromversorgung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Programmierschnittstelle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5251320" y="1476000"/>
            <a:ext cx="3499920" cy="429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5fcbef"/>
                </a:solidFill>
                <a:uFillTx/>
                <a:latin typeface="Trebuchet MS"/>
              </a:rPr>
              <a:t>Pololu AVR-Programmer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4" name="Inhaltsplatzhalter 4" descr=""/>
          <p:cNvPicPr/>
          <p:nvPr/>
        </p:nvPicPr>
        <p:blipFill>
          <a:blip r:embed="rId1"/>
          <a:stretch/>
        </p:blipFill>
        <p:spPr>
          <a:xfrm>
            <a:off x="4738320" y="2322720"/>
            <a:ext cx="3870720" cy="272556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1281960" y="2277720"/>
            <a:ext cx="3453120" cy="25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ISP (In-System Programmer)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2 Ports für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Programmieren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Serielle Ausgabe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Atmel Studio und Tera Term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5fcbef"/>
                </a:solidFill>
                <a:uFillTx/>
                <a:latin typeface="Trebuchet MS"/>
              </a:rPr>
              <a:t>Blink-Sketch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9" name="Inhaltsplatzhalter 4" descr=""/>
          <p:cNvPicPr/>
          <p:nvPr/>
        </p:nvPicPr>
        <p:blipFill>
          <a:blip r:embed="rId1"/>
          <a:srcRect l="0" t="1002" r="0" b="0"/>
          <a:stretch/>
        </p:blipFill>
        <p:spPr>
          <a:xfrm>
            <a:off x="1477440" y="1828800"/>
            <a:ext cx="6423120" cy="346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Application>LibreOffice/6.0.7.3$Linux_X86_64 LibreOffice_project/00m0$Build-3</Application>
  <Words>228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2019-01-27T13:18:17Z</dcterms:created>
  <dc:creator>ga48gov</dc:creator>
  <dc:description/>
  <dc:language>en-US</dc:language>
  <cp:lastModifiedBy/>
  <dcterms:modified xsi:type="dcterms:W3CDTF">2019-01-28T09:36:37Z</dcterms:modified>
  <cp:revision>35</cp:revision>
  <dc:subject/>
  <dc:title>IoT - Praktikum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