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67" r:id="rId12"/>
    <p:sldId id="266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1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9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36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09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50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976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81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66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18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2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93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3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31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8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2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62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42C6-CCB3-44B3-B046-81EFDB3B6639}" type="datetimeFigureOut">
              <a:rPr lang="de-DE" smtClean="0"/>
              <a:t>27.01.2019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BF58D1-C00D-42AD-9144-695740713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33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6C316-A7D9-420C-9A4E-DBC9D59AB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- Praktikum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DBE603-F11F-4879-9F0B-3E798574F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Team A:</a:t>
            </a:r>
          </a:p>
          <a:p>
            <a:r>
              <a:rPr lang="de-DE" dirty="0"/>
              <a:t>AVR-Technologie</a:t>
            </a:r>
          </a:p>
          <a:p>
            <a:r>
              <a:rPr lang="de-DE" dirty="0"/>
              <a:t>TI CC1101</a:t>
            </a:r>
          </a:p>
        </p:txBody>
      </p:sp>
    </p:spTree>
    <p:extLst>
      <p:ext uri="{BB962C8B-B14F-4D97-AF65-F5344CB8AC3E}">
        <p14:creationId xmlns:p14="http://schemas.microsoft.com/office/powerpoint/2010/main" val="171787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0D162-B677-48DF-A352-C5743D22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pinMode</a:t>
            </a:r>
            <a:r>
              <a:rPr lang="de-DE" dirty="0"/>
              <a:t> - Input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0AF6C3-2C56-4D2C-9E30-C1C6F8FA7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/>
              <a:t>DDRD &amp;= ~(1&lt;&lt;2)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Wieder: DDRD = 00100101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Ausführen von DDRD &amp;= ~(1&lt;&lt;2):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1 = 00000001</a:t>
            </a:r>
            <a:r>
              <a:rPr lang="en-US" dirty="0"/>
              <a:t>​ -&gt; </a:t>
            </a:r>
            <a:r>
              <a:rPr lang="de-DE" dirty="0"/>
              <a:t>(1&lt;&lt;2) = 00000100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Negieren von (1&lt;&lt;2):</a:t>
            </a:r>
            <a:r>
              <a:rPr lang="en-US" dirty="0"/>
              <a:t>​ </a:t>
            </a:r>
            <a:r>
              <a:rPr lang="de-DE" dirty="0"/>
              <a:t>~(1&lt;&lt;2) = 11111011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00100101 &amp; 11111011 = 00100001 //2. Bit nun 0</a:t>
            </a:r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5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0B92F-5C88-4BC2-8E68-6C03884C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digitalWrite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393A3A-BFC2-47D9-982C-4A189A6E2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/>
              <a:t>Ins Port Register eintragen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HIGH:​</a:t>
            </a:r>
          </a:p>
          <a:p>
            <a:pPr lvl="1" fontAlgn="base"/>
            <a:r>
              <a:rPr lang="de-DE" dirty="0"/>
              <a:t>PORTD |= (1&lt;&lt;4);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LOW:</a:t>
            </a:r>
            <a:r>
              <a:rPr lang="en-US" dirty="0"/>
              <a:t>​</a:t>
            </a:r>
          </a:p>
          <a:p>
            <a:pPr lvl="1" fontAlgn="base"/>
            <a:r>
              <a:rPr lang="de-DE" dirty="0"/>
              <a:t>PORTD &amp;= ~(1&lt;&lt;4);</a:t>
            </a:r>
            <a:r>
              <a:rPr lang="en-US" dirty="0"/>
              <a:t>​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20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0B92F-5C88-4BC2-8E68-6C03884C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digitalRead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393A3A-BFC2-47D9-982C-4A189A6E2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/>
              <a:t>(PIND &amp; (1&lt;&lt;4)) </a:t>
            </a:r>
          </a:p>
          <a:p>
            <a:pPr fontAlgn="base"/>
            <a:r>
              <a:rPr lang="de-DE" dirty="0"/>
              <a:t>Nehmen wir </a:t>
            </a:r>
            <a:r>
              <a:rPr lang="de-DE"/>
              <a:t>an PortD4 </a:t>
            </a:r>
            <a:r>
              <a:rPr lang="de-DE" dirty="0"/>
              <a:t>ist High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z.B. PIND = 10010001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1 = 00000001</a:t>
            </a:r>
            <a:r>
              <a:rPr lang="en-US" dirty="0"/>
              <a:t>​ -&gt; </a:t>
            </a:r>
            <a:r>
              <a:rPr lang="de-DE" dirty="0"/>
              <a:t>(1&lt;&lt;4) = 00010000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10010001 &amp; 00010000 = 00010000 //Das Ergebnis ist 16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Da 16 &gt; 0 erhalten wir </a:t>
            </a:r>
            <a:r>
              <a:rPr lang="de-DE" dirty="0" err="1"/>
              <a:t>true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Wenn das Ergebnis 0 ist dann ist der Port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7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0A6AC-9D22-48B6-9C10-8CBEEA6A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Temperatur- &amp; Luftfeuchtigkeitssensor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FCB4F-CD98-4BF1-8DF2-F81324CAB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379298-8109-446D-AB3F-6ABE28B8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323124"/>
            <a:ext cx="8249213" cy="253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36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F9661-8443-4143-AA17-D24BB566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9F42FC-109F-4B1E-9415-C2080867D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67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67D8E-97C9-4A8A-937D-5AE6AF78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Start …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3FB2C26-A05D-407C-83E6-03BC6DD88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597" y="1382778"/>
            <a:ext cx="4572098" cy="4572098"/>
          </a:xfrm>
        </p:spPr>
      </p:pic>
    </p:spTree>
    <p:extLst>
      <p:ext uri="{BB962C8B-B14F-4D97-AF65-F5344CB8AC3E}">
        <p14:creationId xmlns:p14="http://schemas.microsoft.com/office/powerpoint/2010/main" val="387129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01D69-CA88-41A6-B3E9-484DCA79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Parksensor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5154494-B2D6-4DF6-AD43-EBB2BFBB3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3" t="29597" r="3224" b="9912"/>
          <a:stretch/>
        </p:blipFill>
        <p:spPr>
          <a:xfrm>
            <a:off x="4144658" y="1128708"/>
            <a:ext cx="4739951" cy="4281804"/>
          </a:xfrm>
        </p:spPr>
      </p:pic>
    </p:spTree>
    <p:extLst>
      <p:ext uri="{BB962C8B-B14F-4D97-AF65-F5344CB8AC3E}">
        <p14:creationId xmlns:p14="http://schemas.microsoft.com/office/powerpoint/2010/main" val="25156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50FA2-D02A-4D2A-A2A7-27E3F0B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26D7ADE-BB6F-4712-ADA5-CFBBEE0A8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4" y="1005636"/>
            <a:ext cx="4088159" cy="4658871"/>
          </a:xfrm>
        </p:spPr>
      </p:pic>
    </p:spTree>
    <p:extLst>
      <p:ext uri="{BB962C8B-B14F-4D97-AF65-F5344CB8AC3E}">
        <p14:creationId xmlns:p14="http://schemas.microsoft.com/office/powerpoint/2010/main" val="405181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526A2-7489-4EE4-AD3D-AA26527F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Atmel ATmega 328p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E91AA-EE30-4D88-ACF9-739A328EC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8-bit AVR-Microcontroller</a:t>
            </a:r>
          </a:p>
          <a:p>
            <a:r>
              <a:rPr lang="de-DE" dirty="0"/>
              <a:t>32 </a:t>
            </a:r>
            <a:r>
              <a:rPr lang="de-DE" dirty="0" err="1"/>
              <a:t>KiB</a:t>
            </a:r>
            <a:r>
              <a:rPr lang="de-DE" dirty="0"/>
              <a:t> Flash-Speicher</a:t>
            </a:r>
          </a:p>
          <a:p>
            <a:r>
              <a:rPr lang="de-DE" dirty="0"/>
              <a:t>28 Pins</a:t>
            </a:r>
          </a:p>
          <a:p>
            <a:r>
              <a:rPr lang="de-DE" dirty="0"/>
              <a:t>p – Pico-Power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FC7600-B559-451D-BDC9-26DBFC164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92" y="1930400"/>
            <a:ext cx="4879910" cy="325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4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8EE8D-2735-412F-9D53-4901977D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Vom Arduino zum </a:t>
            </a:r>
            <a:r>
              <a:rPr lang="de-DE" dirty="0" err="1"/>
              <a:t>Standalone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197E8-F25A-443E-922A-13B0D384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Durch Arduino:</a:t>
            </a:r>
          </a:p>
          <a:p>
            <a:pPr lvl="1"/>
            <a:r>
              <a:rPr lang="de-DE"/>
              <a:t>Stromversorgung</a:t>
            </a:r>
          </a:p>
          <a:p>
            <a:pPr lvl="1"/>
            <a:r>
              <a:rPr lang="de-DE"/>
              <a:t>Programmierschnittstelle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99E512-2254-4B53-9340-40AF3244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98" y="1476037"/>
            <a:ext cx="3500405" cy="429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51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762ED-FD6C-4469-9313-0067FF63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Pololu</a:t>
            </a:r>
            <a:r>
              <a:rPr lang="de-DE" dirty="0"/>
              <a:t> AVR-</a:t>
            </a:r>
            <a:r>
              <a:rPr lang="de-DE" dirty="0" err="1"/>
              <a:t>Programmer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6371410-72DF-44FE-AF29-CF34C0FB2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41" y="2322644"/>
            <a:ext cx="3871073" cy="2725881"/>
          </a:xfrm>
        </p:spPr>
      </p:pic>
    </p:spTree>
    <p:extLst>
      <p:ext uri="{BB962C8B-B14F-4D97-AF65-F5344CB8AC3E}">
        <p14:creationId xmlns:p14="http://schemas.microsoft.com/office/powerpoint/2010/main" val="235630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48854-58D7-4ACD-8217-3CE75F2B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Blink-Sketch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E11F9D0-ABE8-47AE-886A-B3E9D7B5E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6335009" cy="3448531"/>
          </a:xfrm>
        </p:spPr>
      </p:pic>
    </p:spTree>
    <p:extLst>
      <p:ext uri="{BB962C8B-B14F-4D97-AF65-F5344CB8AC3E}">
        <p14:creationId xmlns:p14="http://schemas.microsoft.com/office/powerpoint/2010/main" val="172895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0D162-B677-48DF-A352-C5743D22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pinMode</a:t>
            </a:r>
            <a:r>
              <a:rPr lang="de-DE" dirty="0"/>
              <a:t> - Output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0AF6C3-2C56-4D2C-9E30-C1C6F8FA7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/>
              <a:t>Im Register definieren 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DDRD |= (1&lt;&lt;4)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Nehmen wir an: DDRD = 00100101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ausführen von DDRD |= (1&lt;&lt;4):​</a:t>
            </a:r>
          </a:p>
          <a:p>
            <a:pPr fontAlgn="base"/>
            <a:r>
              <a:rPr lang="de-DE" dirty="0"/>
              <a:t>1 = 00000001​ -&gt; (1&lt;&lt;4) = 00010000</a:t>
            </a:r>
            <a:r>
              <a:rPr lang="en-US" dirty="0"/>
              <a:t>​</a:t>
            </a:r>
          </a:p>
          <a:p>
            <a:pPr fontAlgn="base"/>
            <a:r>
              <a:rPr lang="de-DE" dirty="0"/>
              <a:t>00100101 | 00010000 = 00110101 //4. Bit nun 1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4233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150</Words>
  <Application>Microsoft Office PowerPoint</Application>
  <PresentationFormat>Breitbild</PresentationFormat>
  <Paragraphs>48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Facette</vt:lpstr>
      <vt:lpstr>IoT - Praktikum</vt:lpstr>
      <vt:lpstr>Der Start … </vt:lpstr>
      <vt:lpstr>Parksensor</vt:lpstr>
      <vt:lpstr>Idee</vt:lpstr>
      <vt:lpstr>Atmel ATmega 328p</vt:lpstr>
      <vt:lpstr>Vom Arduino zum Standalone</vt:lpstr>
      <vt:lpstr>Pololu AVR-Programmer</vt:lpstr>
      <vt:lpstr>Blink-Sketch</vt:lpstr>
      <vt:lpstr>pinMode - Output</vt:lpstr>
      <vt:lpstr>pinMode - Input</vt:lpstr>
      <vt:lpstr>digitalWrite</vt:lpstr>
      <vt:lpstr>digitalRead</vt:lpstr>
      <vt:lpstr>Temperatur- &amp; Luftfeuchtigkeitssensor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- Praktikum</dc:title>
  <dc:creator>ga48gov</dc:creator>
  <cp:lastModifiedBy>ga92fay</cp:lastModifiedBy>
  <cp:revision>22</cp:revision>
  <dcterms:created xsi:type="dcterms:W3CDTF">2019-01-27T13:18:17Z</dcterms:created>
  <dcterms:modified xsi:type="dcterms:W3CDTF">2019-01-27T15:44:00Z</dcterms:modified>
</cp:coreProperties>
</file>