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9" r:id="rId14"/>
    <p:sldId id="271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- 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Team A:</a:t>
            </a:r>
          </a:p>
          <a:p>
            <a:r>
              <a:rPr lang="de-DE" dirty="0"/>
              <a:t>AVR-Technologie</a:t>
            </a:r>
          </a:p>
          <a:p>
            <a:r>
              <a:rPr lang="de-DE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digitalRead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37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digitalWrite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20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0A6AC-9D22-48B6-9C10-8CBEEA6A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Temperatur- und Luftfeuchtigkeitssensor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FCB4F-CD98-4BF1-8DF2-F81324CA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3,3 – 5,5 Volt Versorgung</a:t>
            </a:r>
          </a:p>
          <a:p>
            <a:r>
              <a:rPr lang="en-US" dirty="0"/>
              <a:t>Serial Interface(Single-Wire Two-Way)</a:t>
            </a:r>
          </a:p>
          <a:p>
            <a:r>
              <a:rPr lang="de-DE" dirty="0"/>
              <a:t>Kommunikationsprozess: ~4 </a:t>
            </a:r>
            <a:r>
              <a:rPr lang="de-DE" dirty="0" err="1"/>
              <a:t>ms</a:t>
            </a:r>
            <a:endParaRPr lang="de-DE" dirty="0"/>
          </a:p>
          <a:p>
            <a:r>
              <a:rPr lang="de-DE" dirty="0"/>
              <a:t>40bits Daten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16844B-6CDF-4139-94B8-07B6BD919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405673" cy="3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6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CAD30-A852-49FF-98EA-D449C752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Kommunikationsprozess: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A5277B5-512D-422A-9CE0-083C4477A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6" y="1930400"/>
            <a:ext cx="9084350" cy="3073603"/>
          </a:xfrm>
        </p:spPr>
      </p:pic>
    </p:spTree>
    <p:extLst>
      <p:ext uri="{BB962C8B-B14F-4D97-AF65-F5344CB8AC3E}">
        <p14:creationId xmlns:p14="http://schemas.microsoft.com/office/powerpoint/2010/main" val="210202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377B4-E647-4CBF-BEE9-29FB4DD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Bit-Übertragung: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561D73-5C79-45A8-8E67-1FCC8F883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5073"/>
            <a:ext cx="4834396" cy="4749953"/>
          </a:xfrm>
        </p:spPr>
      </p:pic>
    </p:spTree>
    <p:extLst>
      <p:ext uri="{BB962C8B-B14F-4D97-AF65-F5344CB8AC3E}">
        <p14:creationId xmlns:p14="http://schemas.microsoft.com/office/powerpoint/2010/main" val="206025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6E5AD-122F-4CF5-BC4C-EFC0D4AC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parse-Methode: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AD8F533-A873-47FB-A0B1-93267B23F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7982577" cy="3881437"/>
          </a:xfrm>
        </p:spPr>
      </p:pic>
    </p:spTree>
    <p:extLst>
      <p:ext uri="{BB962C8B-B14F-4D97-AF65-F5344CB8AC3E}">
        <p14:creationId xmlns:p14="http://schemas.microsoft.com/office/powerpoint/2010/main" val="425118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F9661-8443-4143-AA17-D24BB566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F42FC-109F-4B1E-9415-C2080867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Start …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FB2C26-A05D-407C-83E6-03BC6DD8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97" y="1382778"/>
            <a:ext cx="4572098" cy="4572098"/>
          </a:xfrm>
        </p:spPr>
      </p:pic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Parksensor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5154494-B2D6-4DF6-AD43-EBB2BFBB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29597" r="3224" b="9912"/>
          <a:stretch/>
        </p:blipFill>
        <p:spPr>
          <a:xfrm>
            <a:off x="4144658" y="1128708"/>
            <a:ext cx="4739951" cy="4281804"/>
          </a:xfrm>
        </p:spPr>
      </p:pic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6D7ADE-BB6F-4712-ADA5-CFBBEE0A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4" y="1005636"/>
            <a:ext cx="4088159" cy="4658871"/>
          </a:xfrm>
        </p:spPr>
      </p:pic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Atmel ATmega 328p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8-bit AVR-Microcontroller</a:t>
            </a:r>
          </a:p>
          <a:p>
            <a:r>
              <a:rPr lang="de-DE" dirty="0"/>
              <a:t>32 </a:t>
            </a:r>
            <a:r>
              <a:rPr lang="de-DE" dirty="0" err="1"/>
              <a:t>KiB</a:t>
            </a:r>
            <a:r>
              <a:rPr lang="de-DE" dirty="0"/>
              <a:t> Flash-Speicher</a:t>
            </a:r>
          </a:p>
          <a:p>
            <a:r>
              <a:rPr lang="de-DE" dirty="0"/>
              <a:t>28 Pins</a:t>
            </a:r>
          </a:p>
          <a:p>
            <a:r>
              <a:rPr lang="de-DE" dirty="0"/>
              <a:t>p – Pico-Power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FC7600-B559-451D-BDC9-26DBFC16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92" y="1930400"/>
            <a:ext cx="4879910" cy="32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8EE8D-2735-412F-9D53-4901977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Vom Arduino zum </a:t>
            </a:r>
            <a:r>
              <a:rPr lang="de-DE" dirty="0" err="1"/>
              <a:t>Standalone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197E8-F25A-443E-922A-13B0D384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Durch Arduino:</a:t>
            </a:r>
          </a:p>
          <a:p>
            <a:pPr lvl="1"/>
            <a:r>
              <a:rPr lang="de-DE"/>
              <a:t>Stromversorgung</a:t>
            </a:r>
          </a:p>
          <a:p>
            <a:pPr lvl="1"/>
            <a:r>
              <a:rPr lang="de-DE"/>
              <a:t>Programmierschnittstelle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9E512-2254-4B53-9340-40AF3244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98" y="1476037"/>
            <a:ext cx="3500405" cy="42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1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62ED-FD6C-4469-9313-0067FF63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Pololu</a:t>
            </a:r>
            <a:r>
              <a:rPr lang="de-DE" dirty="0"/>
              <a:t> AVR-</a:t>
            </a:r>
            <a:r>
              <a:rPr lang="de-DE" dirty="0" err="1"/>
              <a:t>Programmer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371410-72DF-44FE-AF29-CF34C0FB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1" y="2322644"/>
            <a:ext cx="3871073" cy="2725881"/>
          </a:xfrm>
        </p:spPr>
      </p:pic>
    </p:spTree>
    <p:extLst>
      <p:ext uri="{BB962C8B-B14F-4D97-AF65-F5344CB8AC3E}">
        <p14:creationId xmlns:p14="http://schemas.microsoft.com/office/powerpoint/2010/main" val="235630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48854-58D7-4ACD-8217-3CE75F2B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Blink-Sketch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DED76-F8DD-465F-90E7-0197B066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95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0D162-B677-48DF-A352-C5743D2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pinMode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AF6C3-2C56-4D2C-9E30-C1C6F8FA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4233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70</Words>
  <Application>Microsoft Office PowerPoint</Application>
  <PresentationFormat>Breitbild</PresentationFormat>
  <Paragraphs>30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IoT - Praktikum</vt:lpstr>
      <vt:lpstr>Der Start … </vt:lpstr>
      <vt:lpstr>Parksensor</vt:lpstr>
      <vt:lpstr>Idee</vt:lpstr>
      <vt:lpstr>Atmel ATmega 328p</vt:lpstr>
      <vt:lpstr>Vom Arduino zum Standalone</vt:lpstr>
      <vt:lpstr>Pololu AVR-Programmer</vt:lpstr>
      <vt:lpstr>Blink-Sketch</vt:lpstr>
      <vt:lpstr>pinMode</vt:lpstr>
      <vt:lpstr>digitalRead</vt:lpstr>
      <vt:lpstr>digitalWrite</vt:lpstr>
      <vt:lpstr>Temperatur- und Luftfeuchtigkeitssensor</vt:lpstr>
      <vt:lpstr>Kommunikationsprozess:</vt:lpstr>
      <vt:lpstr>Bit-Übertragung:</vt:lpstr>
      <vt:lpstr>parse-Methode: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ga48gov</cp:lastModifiedBy>
  <cp:revision>30</cp:revision>
  <dcterms:created xsi:type="dcterms:W3CDTF">2019-01-27T13:18:17Z</dcterms:created>
  <dcterms:modified xsi:type="dcterms:W3CDTF">2019-01-27T15:45:36Z</dcterms:modified>
</cp:coreProperties>
</file>