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E5D9-85DD-4F3C-9AE0-B89E6E57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742B8F-063E-48CA-9790-B1066ACC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51A5F-5BDE-4B9A-BA3F-6A6AB27E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BB618-1F2C-476B-8663-64FF230E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D0DDCD-5870-4E51-A529-22A5D65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9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F8B8F-DCDC-49B2-8433-DB273FD7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1A0C8B-FEC7-473B-BE64-DC4752815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B7EAA-2BF7-42A6-AE38-AFD18E6C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534D2-E8C1-4A8A-9B97-2982CC62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4395E-0919-4F90-9C0E-03A57E5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4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D3EA7A-A59B-49EE-9866-2F9FE7186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F5B158-0AB1-42F9-BDC4-8653F1A07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8BD17-4211-4946-82B0-86F76008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B05B4-CCBA-498E-A2FA-842434E3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2494C-65CE-4C8F-A6E7-00CE6BC9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A54F-41A9-4415-BC93-21AE2649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53FFAB-C77B-4B24-9096-8A51F95E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E3C2E-3C88-4DB6-A3A2-D87E4DB6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3EAEB-7ECF-4D4D-8666-69CB674B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6BC70-F3C2-4EC3-B6AA-7275905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4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CFC4B-B57A-4589-92B7-0FE3E32C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30142D-5F08-493A-9050-F2F5F833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41D81-68E4-46B6-AA96-5B36A790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88D9B7-9D7C-4352-9B4B-D0F1338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683A98-7F34-48F5-A922-F7BFB9D1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2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B3127-5164-45F6-9746-56F1CF4A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9E9E9-1940-4677-B704-DF28D4C6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0860FE-F820-4F22-8A44-88D053F7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86211-8F6B-4B58-ADA6-3657D017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0EDDE6-8F86-4A37-9A19-CCD4005D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F5FFD8-AD56-43EE-BF13-47BA5387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93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12B5-3528-40E1-8A3D-C311A9B9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7182E-19F9-45AB-B06B-120162D37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33897B-498F-49A2-9D3B-CF48C838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412CF9-C8E1-473C-930D-85D601BE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97FC35-6F04-4092-A608-213BE7AF6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D0420-3DE7-471D-87D4-CCFACFA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782936-7E43-4EA2-9575-08160556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BF575-1D95-431B-A17A-A9F272DA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09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AFBF0-93EB-424C-8849-8144E720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3CF3B-1B7B-43FF-BF5B-4EE3B2F0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06CEC-8F77-4779-B0FB-FFAF3F90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80992E-0934-4902-A139-CD92AD8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9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64031-7D81-4B28-8CAF-02197FC1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2429F3-6D88-45D5-B66C-FD32D283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B69CF3-9880-4A30-ABF3-91A4D9FE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01667-5D69-4669-8CE4-7836E015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6D491-36D5-4680-BC26-6824A12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9A758-DD3E-44C6-B9DB-747FD1B3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4D3E03-A1F3-426E-8DB4-93BDE166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F29896-36DF-458C-B258-30780D1C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E4367A-2C55-496A-8E1D-70B9E855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2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23080-ABBA-437E-87E5-06D7562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7EFA1B-F3C4-40AF-9646-D64726E33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6902B-A0FF-495E-8AD8-8EB8406A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CEA023-88A1-4B33-A3AA-BF4C7C69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7576C-37E4-4D90-AEA7-5F6DDACF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7432F-D816-47D7-9F27-D7B6A246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45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AA25A8-C3C7-49D1-86FA-4C2D0DEF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C6732-3BD3-4136-8B1C-F8BFBE25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EC8501-5F52-43D6-906E-54CC26A5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C715-4694-43EB-B48B-D28B1CAF38DE}" type="datetimeFigureOut">
              <a:rPr lang="de-DE" smtClean="0"/>
              <a:t>29.07.2018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50603-5F49-4D9F-93B7-D7255633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5E09D8-26C5-41AB-824E-E232501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FE8A-290D-4B81-93C5-B70D9021B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69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576D-7ACB-402D-8445-FC2D0F104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6B1E99-1A18-43F2-9721-68566389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92DEB8-D32B-4628-AF5C-01549B92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8386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1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54D0B-9343-4686-82F7-F287ABE3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6AA73-5DD3-49C6-90C6-517CCF06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56C158-BE27-4AD7-8026-1F3BE0B3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1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B3473-081F-46E2-B34F-C3E33F60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36E74-2ED3-44B6-B1F0-3486299F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BE2E70-A801-4B6B-A91B-7120B6B8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2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1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723C-088B-4497-9142-00A77A4D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F50DB-1295-44D9-8EE2-115A9C5E5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7F4811-75C1-4C46-8E89-663B436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29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65ED-6DDC-4A7A-8EE6-0B38C4D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117CA-8972-4163-B49C-93DC5D60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936137-6A43-41A0-B503-ACD31721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"/>
            <a:ext cx="970978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4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B44AB-C4E5-479D-94A6-5555B61E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1F2B4-E809-4E89-8AFC-76D38543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BD4D08-31BB-4462-B69C-9B682D67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9"/>
            <a:ext cx="12197052" cy="63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A40AA-81E1-44D3-928E-64617F36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Keine Begriffe zu LE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14E0EA-F684-4F34-A8EC-04B95B41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5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5ED60-32BC-43EC-8BAD-527CF428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B552D-89E6-4487-88A5-B6376FCC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B14386-0492-48D1-8635-62B40DE2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10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2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4992-BC0B-479B-BE22-FC1C13EF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F74E9-8BDC-422C-A5EA-0DC0696B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5DD344-9910-47B7-8C18-2388E233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5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C27F-665D-427C-B46F-EA129777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A8A62-2B95-4510-B8D4-A8956C10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CD21C6-33A2-40B3-AD98-F7ACC57F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ADAB3-2700-4364-966C-2E8DE6A8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72135-8BA1-4490-8742-7B2A7988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F856F90-5472-4E37-B248-893591C9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3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Keine Begriffe zu LE 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Rinner</dc:creator>
  <cp:lastModifiedBy>Fabian Rinner</cp:lastModifiedBy>
  <cp:revision>7</cp:revision>
  <dcterms:created xsi:type="dcterms:W3CDTF">2018-07-28T20:37:38Z</dcterms:created>
  <dcterms:modified xsi:type="dcterms:W3CDTF">2018-07-29T07:28:24Z</dcterms:modified>
</cp:coreProperties>
</file>