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5" r:id="rId10"/>
    <p:sldId id="276" r:id="rId11"/>
    <p:sldId id="280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503" autoAdjust="0"/>
  </p:normalViewPr>
  <p:slideViewPr>
    <p:cSldViewPr snapToGrid="0">
      <p:cViewPr varScale="1">
        <p:scale>
          <a:sx n="99" d="100"/>
          <a:sy n="99" d="100"/>
        </p:scale>
        <p:origin x="3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4AE8B-F76C-47A6-AEC4-848BC4929164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7E8A-6A99-4354-9C7F-3AAB0DAE3E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5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3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Patrick:</a:t>
            </a:r>
          </a:p>
          <a:p>
            <a:r>
              <a:rPr lang="de-DE" dirty="0"/>
              <a:t>Entscheidung: In </a:t>
            </a:r>
            <a:r>
              <a:rPr lang="de-DE" dirty="0" err="1"/>
              <a:t>vs</a:t>
            </a:r>
            <a:r>
              <a:rPr lang="de-DE" dirty="0"/>
              <a:t> Outdoor</a:t>
            </a:r>
          </a:p>
          <a:p>
            <a:r>
              <a:rPr lang="de-DE" dirty="0"/>
              <a:t>Ideen für andere Sensoren, die nicht umgesetzt wurden (Regensensor, Windsmesser, usw. aber zu Mainstream), auch Seismograph (ober zu </a:t>
            </a:r>
            <a:r>
              <a:rPr lang="de-DE" dirty="0" err="1"/>
              <a:t>hort</a:t>
            </a:r>
            <a:r>
              <a:rPr lang="de-DE" dirty="0"/>
              <a:t>)</a:t>
            </a:r>
          </a:p>
          <a:p>
            <a:r>
              <a:rPr lang="de-DE" dirty="0"/>
              <a:t>Wetterstation zum Messen von unsichtbaren Bedrohungen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8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2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8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465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8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26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38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245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7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7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29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3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1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7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2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4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8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1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60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Leitungen falsch</a:t>
            </a:r>
          </a:p>
          <a:p>
            <a:r>
              <a:rPr lang="de-DE" dirty="0"/>
              <a:t>Bearbeitung der </a:t>
            </a:r>
            <a:r>
              <a:rPr lang="de-DE" dirty="0" err="1"/>
              <a:t>pin_arduino.h</a:t>
            </a:r>
            <a:endParaRPr lang="de-DE" dirty="0"/>
          </a:p>
          <a:p>
            <a:endParaRPr lang="de-DE" dirty="0"/>
          </a:p>
          <a:p>
            <a:r>
              <a:rPr lang="de-DE" dirty="0"/>
              <a:t>Änderung des SS Pins</a:t>
            </a:r>
          </a:p>
          <a:p>
            <a:pPr lvl="1"/>
            <a:r>
              <a:rPr lang="de-DE" dirty="0" err="1"/>
              <a:t>pinMode</a:t>
            </a:r>
            <a:r>
              <a:rPr lang="de-DE" dirty="0"/>
              <a:t>(10,OUTPUT)</a:t>
            </a:r>
          </a:p>
          <a:p>
            <a:pPr lvl="1"/>
            <a:r>
              <a:rPr lang="de-DE" dirty="0" err="1"/>
              <a:t>digitalWrite</a:t>
            </a:r>
            <a:r>
              <a:rPr lang="de-DE" dirty="0"/>
              <a:t>(10,HIGH)</a:t>
            </a:r>
          </a:p>
          <a:p>
            <a:pPr lvl="1"/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PIN_SPI_SS 10 -&gt; #</a:t>
            </a:r>
            <a:r>
              <a:rPr lang="de-DE" dirty="0" err="1"/>
              <a:t>define</a:t>
            </a:r>
            <a:r>
              <a:rPr lang="de-DE" dirty="0"/>
              <a:t> PIN_SPI_SS 14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EBCE2B-7003-4366-9BCA-B3BA44B51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6"/>
          <a:stretch/>
        </p:blipFill>
        <p:spPr>
          <a:xfrm>
            <a:off x="6439298" y="1398701"/>
            <a:ext cx="4032988" cy="35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D8EFF-07DA-4232-B7D6-DA921441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D9AFF-1DDC-4A98-BF03-F54DC054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sendData</a:t>
            </a:r>
            <a:r>
              <a:rPr lang="de-DE" dirty="0"/>
              <a:t>()</a:t>
            </a:r>
          </a:p>
          <a:p>
            <a:r>
              <a:rPr lang="de-DE" dirty="0"/>
              <a:t>Erstellung des Data-Pakets</a:t>
            </a:r>
          </a:p>
          <a:p>
            <a:r>
              <a:rPr lang="de-DE" dirty="0"/>
              <a:t>6 Byte lang</a:t>
            </a:r>
          </a:p>
          <a:p>
            <a:r>
              <a:rPr lang="de-DE" dirty="0"/>
              <a:t>{Adresse Empfänger, Adresse Sender, Temperatur, Luftfeuchtigkeit, Qualität, radioaktive Strahlung}</a:t>
            </a:r>
          </a:p>
          <a:p>
            <a:r>
              <a:rPr lang="de-DE" dirty="0"/>
              <a:t>Luftqualität: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3F2400-978E-4224-8458-E34611BD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61" y="4585070"/>
            <a:ext cx="4989739" cy="4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0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CC1101 – 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83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F8D60-170F-42B0-99AD-1CCCD5B1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0CA3-0F8E-4B0B-AE3E-EEC8D330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FB2BAF-4655-41DE-899D-6DAFA0C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9469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/>
              <a:t>Review</a:t>
            </a:r>
          </a:p>
          <a:p>
            <a:r>
              <a:rPr lang="de-DE" dirty="0"/>
              <a:t>Wetterstation 2.0</a:t>
            </a:r>
          </a:p>
          <a:p>
            <a:pPr lvl="1"/>
            <a:r>
              <a:rPr lang="de-DE" dirty="0"/>
              <a:t>Luftqualitätssensor</a:t>
            </a:r>
          </a:p>
          <a:p>
            <a:pPr lvl="1"/>
            <a:r>
              <a:rPr lang="de-DE" dirty="0"/>
              <a:t>Geiger-Zähler</a:t>
            </a:r>
          </a:p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  <a:p>
            <a:r>
              <a:rPr lang="de-DE" dirty="0"/>
              <a:t>EAGLE</a:t>
            </a:r>
          </a:p>
          <a:p>
            <a:r>
              <a:rPr lang="de-DE" dirty="0"/>
              <a:t>Präsenzwoche</a:t>
            </a:r>
          </a:p>
          <a:p>
            <a:pPr lvl="1"/>
            <a:r>
              <a:rPr lang="de-DE" dirty="0"/>
              <a:t>PCB-Anpassung</a:t>
            </a:r>
          </a:p>
          <a:p>
            <a:pPr lvl="1"/>
            <a:r>
              <a:rPr lang="de-DE" dirty="0"/>
              <a:t>CC1101 – Kommunikation</a:t>
            </a:r>
          </a:p>
          <a:p>
            <a:pPr lvl="1"/>
            <a:r>
              <a:rPr lang="de-DE" dirty="0"/>
              <a:t>Protokoll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65F446-860E-4D63-ADB2-BEA4A78B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 2.0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In- vs. Outdoor</a:t>
            </a:r>
          </a:p>
          <a:p>
            <a:r>
              <a:rPr lang="de-DE" dirty="0"/>
              <a:t>Seismograph</a:t>
            </a:r>
          </a:p>
          <a:p>
            <a:r>
              <a:rPr lang="de-DE" dirty="0"/>
              <a:t>Luftqualitätssensor</a:t>
            </a:r>
          </a:p>
          <a:p>
            <a:r>
              <a:rPr lang="de-DE" dirty="0"/>
              <a:t>Geiger-Zähler</a:t>
            </a:r>
          </a:p>
        </p:txBody>
      </p:sp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Luftqualitätssensor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88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Geiger-Zähler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Zurück zu Arduino</a:t>
            </a:r>
          </a:p>
          <a:p>
            <a:r>
              <a:rPr lang="de-DE" dirty="0"/>
              <a:t>Hauptgrund Luftqualitätssensor</a:t>
            </a:r>
          </a:p>
          <a:p>
            <a:r>
              <a:rPr lang="de-DE" dirty="0" err="1"/>
              <a:t>Toolchain</a:t>
            </a:r>
            <a:r>
              <a:rPr lang="de-DE" dirty="0"/>
              <a:t> bearbeiten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8B7638-4655-41DD-9C94-B63CD72FE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14841" r="16315" b="33210"/>
          <a:stretch/>
        </p:blipFill>
        <p:spPr>
          <a:xfrm>
            <a:off x="1359735" y="3498850"/>
            <a:ext cx="7231865" cy="25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833D4-3C2E-4B3B-B7BA-B5570EFB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EAGLE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536DC-7ED6-4E53-A5A6-F628A0FB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52FF-688D-4B7E-9C64-C61E19C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Präsenzwoche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A2DE9-EB7D-4B53-A0D3-EEDD70BF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  <a:p>
            <a:r>
              <a:rPr lang="de-DE" dirty="0"/>
              <a:t>Programmierung</a:t>
            </a:r>
          </a:p>
          <a:p>
            <a:r>
              <a:rPr lang="de-DE" dirty="0"/>
              <a:t>CC1101 </a:t>
            </a:r>
            <a:r>
              <a:rPr lang="de-DE"/>
              <a:t>– Kommunikation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524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192</Words>
  <Application>Microsoft Office PowerPoint</Application>
  <PresentationFormat>Breitbild</PresentationFormat>
  <Paragraphs>68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IoT - Praktikum</vt:lpstr>
      <vt:lpstr>Agenda </vt:lpstr>
      <vt:lpstr>Review</vt:lpstr>
      <vt:lpstr>Wetterstation 2.0</vt:lpstr>
      <vt:lpstr>Luftqualitätssensor</vt:lpstr>
      <vt:lpstr>Geiger-Zähler</vt:lpstr>
      <vt:lpstr>Back to the roots</vt:lpstr>
      <vt:lpstr>EAGLE</vt:lpstr>
      <vt:lpstr>Präsenzwoche</vt:lpstr>
      <vt:lpstr>PCB – Anpassungen</vt:lpstr>
      <vt:lpstr>Programmierung</vt:lpstr>
      <vt:lpstr>CC1101 – Kommunikation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ga92fay</cp:lastModifiedBy>
  <cp:revision>54</cp:revision>
  <dcterms:created xsi:type="dcterms:W3CDTF">2019-01-27T13:18:17Z</dcterms:created>
  <dcterms:modified xsi:type="dcterms:W3CDTF">2019-04-24T14:50:40Z</dcterms:modified>
</cp:coreProperties>
</file>