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0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503" autoAdjust="0"/>
  </p:normalViewPr>
  <p:slideViewPr>
    <p:cSldViewPr snapToGrid="0">
      <p:cViewPr varScale="1">
        <p:scale>
          <a:sx n="97" d="100"/>
          <a:sy n="97" d="100"/>
        </p:scale>
        <p:origin x="-5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Tabelle1!$A$2:$A$5</c:f>
              <c:strCache>
                <c:ptCount val="4"/>
                <c:pt idx="0">
                  <c:v>Radon</c:v>
                </c:pt>
                <c:pt idx="1">
                  <c:v>terrestrische Strahlung</c:v>
                </c:pt>
                <c:pt idx="2">
                  <c:v>kosmische Strahlung</c:v>
                </c:pt>
                <c:pt idx="3">
                  <c:v>Weiteres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1.7</c:v>
                </c:pt>
                <c:pt idx="2">
                  <c:v>2.9</c:v>
                </c:pt>
                <c:pt idx="3">
                  <c:v>0.3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4AE8B-F76C-47A6-AEC4-848BC4929164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7E8A-6A99-4354-9C7F-3AAB0DAE3E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75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9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87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46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8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81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5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3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Patrick:</a:t>
            </a:r>
          </a:p>
          <a:p>
            <a:r>
              <a:rPr lang="de-DE" dirty="0"/>
              <a:t>Entscheidung: In </a:t>
            </a:r>
            <a:r>
              <a:rPr lang="de-DE" dirty="0" err="1"/>
              <a:t>vs</a:t>
            </a:r>
            <a:r>
              <a:rPr lang="de-DE" dirty="0"/>
              <a:t> Outdoor</a:t>
            </a:r>
          </a:p>
          <a:p>
            <a:r>
              <a:rPr lang="de-DE" dirty="0"/>
              <a:t>Ideen für andere Sensoren, die nicht umgesetzt wurden (Regensensor, Windsmesser, usw. aber zu Mainstream), auch Seismograph (ober zu </a:t>
            </a:r>
            <a:r>
              <a:rPr lang="de-DE" dirty="0" err="1"/>
              <a:t>hort</a:t>
            </a:r>
            <a:r>
              <a:rPr lang="de-DE" dirty="0"/>
              <a:t>)</a:t>
            </a:r>
          </a:p>
          <a:p>
            <a:r>
              <a:rPr lang="de-DE" dirty="0"/>
              <a:t>Wetterstation zum Messen von unsichtbaren Bedrohungen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8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02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Gregor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Patrick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8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0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3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7E8A-6A99-4354-9C7F-3AAB0DAE3E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Zahlröhre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39" y="1473261"/>
            <a:ext cx="6724650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960483" y="3775295"/>
            <a:ext cx="3078178" cy="185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62E12E49-A6C4-405F-A1B2-9ECFA59BF9A4}"/>
              </a:ext>
            </a:extLst>
          </p:cNvPr>
          <p:cNvSpPr/>
          <p:nvPr/>
        </p:nvSpPr>
        <p:spPr>
          <a:xfrm>
            <a:off x="7542643" y="3909328"/>
            <a:ext cx="1012077" cy="1587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4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Zahlröhre</a:t>
            </a:r>
          </a:p>
        </p:txBody>
      </p:sp>
      <p:pic>
        <p:nvPicPr>
          <p:cNvPr id="4" name="Picture 2" descr="H:\Geiger_Counter\Geiger_Animation\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29"/>
          <a:stretch/>
        </p:blipFill>
        <p:spPr bwMode="auto">
          <a:xfrm>
            <a:off x="1640059" y="1483946"/>
            <a:ext cx="634509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960483" y="3775295"/>
            <a:ext cx="3078178" cy="185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722605" y="2444435"/>
            <a:ext cx="289712" cy="562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732791" y="4158602"/>
            <a:ext cx="279526" cy="440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30969D0-DA3E-4509-96BF-2B709FBF1239}"/>
              </a:ext>
            </a:extLst>
          </p:cNvPr>
          <p:cNvSpPr/>
          <p:nvPr/>
        </p:nvSpPr>
        <p:spPr>
          <a:xfrm>
            <a:off x="7506278" y="4597797"/>
            <a:ext cx="1012077" cy="100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Zahlröhre</a:t>
            </a:r>
          </a:p>
        </p:txBody>
      </p:sp>
      <p:pic>
        <p:nvPicPr>
          <p:cNvPr id="4" name="Picture 2" descr="H:\Geiger_Counter\Geiger_Animation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11" y="1522259"/>
            <a:ext cx="860107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154724" y="3903508"/>
            <a:ext cx="3883936" cy="185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6" name="Rechteck 5"/>
          <p:cNvSpPr/>
          <p:nvPr/>
        </p:nvSpPr>
        <p:spPr>
          <a:xfrm>
            <a:off x="7875005" y="1167897"/>
            <a:ext cx="1477225" cy="1110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1DB018A-3474-47AA-8E89-B5CAA27E2262}"/>
              </a:ext>
            </a:extLst>
          </p:cNvPr>
          <p:cNvSpPr/>
          <p:nvPr/>
        </p:nvSpPr>
        <p:spPr>
          <a:xfrm>
            <a:off x="7500945" y="4621971"/>
            <a:ext cx="1043615" cy="823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7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ATtiny</a:t>
            </a:r>
            <a:r>
              <a:rPr lang="de-DE" dirty="0"/>
              <a:t> nach </a:t>
            </a:r>
            <a:r>
              <a:rPr lang="de-DE" dirty="0" err="1"/>
              <a:t>Atmega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Register für Interrupt &amp; </a:t>
            </a:r>
            <a:r>
              <a:rPr lang="de-DE" sz="2000" dirty="0" err="1"/>
              <a:t>Timer</a:t>
            </a:r>
            <a:r>
              <a:rPr lang="de-DE" sz="2000" dirty="0"/>
              <a:t> anpassen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Sinnlosen Code entfernen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C Code in </a:t>
            </a:r>
            <a:r>
              <a:rPr lang="de-DE" sz="2000" dirty="0" err="1"/>
              <a:t>Arduino</a:t>
            </a:r>
            <a:r>
              <a:rPr lang="de-DE" sz="2000" dirty="0"/>
              <a:t> anpassen</a:t>
            </a:r>
          </a:p>
        </p:txBody>
      </p:sp>
      <p:pic>
        <p:nvPicPr>
          <p:cNvPr id="10242" name="Picture 2" descr="Bildergebnis fÃ¼r attiny23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 bwMode="auto">
          <a:xfrm>
            <a:off x="1015653" y="4117746"/>
            <a:ext cx="2841123" cy="18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ldergebnis fÃ¼r atmega3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99" y="4555753"/>
            <a:ext cx="2035364" cy="11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071878" y="4502397"/>
            <a:ext cx="1810694" cy="116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4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5833D4-3C2E-4B3B-B7BA-B5570EFB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EAGLE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5696775F-6D07-4D7D-B2D7-499AA579D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7" y="1505599"/>
            <a:ext cx="4742801" cy="4742801"/>
          </a:xfrm>
        </p:spPr>
      </p:pic>
    </p:spTree>
    <p:extLst>
      <p:ext uri="{BB962C8B-B14F-4D97-AF65-F5344CB8AC3E}">
        <p14:creationId xmlns:p14="http://schemas.microsoft.com/office/powerpoint/2010/main" val="126874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17C52FF-688D-4B7E-9C64-C61E19C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Präsenzwoche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AAA2DE9-EB7D-4B53-A0D3-EEDD70BF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PCB – Anpassungen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CC1101 – Kommunikation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Protokoll</a:t>
            </a:r>
          </a:p>
        </p:txBody>
      </p:sp>
    </p:spTree>
    <p:extLst>
      <p:ext uri="{BB962C8B-B14F-4D97-AF65-F5344CB8AC3E}">
        <p14:creationId xmlns:p14="http://schemas.microsoft.com/office/powerpoint/2010/main" val="235852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PCB – Anpassungen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49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Bildergebnis fÃ¼r wla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" b="2821"/>
          <a:stretch/>
        </p:blipFill>
        <p:spPr bwMode="auto">
          <a:xfrm rot="13028041">
            <a:off x="4434124" y="3966420"/>
            <a:ext cx="1406884" cy="14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CC1101 – Kommunikation</a:t>
            </a:r>
          </a:p>
        </p:txBody>
      </p:sp>
      <p:pic>
        <p:nvPicPr>
          <p:cNvPr id="7170" name="Picture 2" descr="Bild 1 von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7" b="17226"/>
          <a:stretch/>
        </p:blipFill>
        <p:spPr bwMode="auto">
          <a:xfrm>
            <a:off x="5875700" y="3599219"/>
            <a:ext cx="3041964" cy="200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10009" y="1772926"/>
            <a:ext cx="4214555" cy="1826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Register anpassen</a:t>
            </a:r>
          </a:p>
          <a:p>
            <a:pPr>
              <a:lnSpc>
                <a:spcPct val="150000"/>
              </a:lnSpc>
            </a:pPr>
            <a:r>
              <a:rPr lang="de-DE" sz="2000" dirty="0" err="1"/>
              <a:t>Frequency</a:t>
            </a:r>
            <a:r>
              <a:rPr lang="de-DE" sz="2000" dirty="0"/>
              <a:t> </a:t>
            </a:r>
            <a:r>
              <a:rPr lang="de-DE" sz="2000" dirty="0" err="1"/>
              <a:t>Hopping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Frustration</a:t>
            </a:r>
          </a:p>
        </p:txBody>
      </p:sp>
      <p:pic>
        <p:nvPicPr>
          <p:cNvPr id="7175" name="Picture 7" descr="Bildergebnis fÃ¼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18" y="4004203"/>
            <a:ext cx="3151211" cy="17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118512" y="5880692"/>
            <a:ext cx="98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Station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269933" y="5880692"/>
            <a:ext cx="114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A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63183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5FD35CA-CD02-4D8A-BC87-50E5CC83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D196A13-761F-4B13-8711-3CD7937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43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0FB2BAF-4655-41DE-899D-6DAFA0C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4" y="1488613"/>
            <a:ext cx="8934026" cy="4759787"/>
          </a:xfrm>
        </p:spPr>
        <p:txBody>
          <a:bodyPr/>
          <a:lstStyle/>
          <a:p>
            <a:r>
              <a:rPr lang="de-DE" sz="2400" dirty="0"/>
              <a:t>Review</a:t>
            </a:r>
          </a:p>
          <a:p>
            <a:r>
              <a:rPr lang="de-DE" sz="2400" dirty="0"/>
              <a:t>Wetterstation 2.0</a:t>
            </a:r>
          </a:p>
          <a:p>
            <a:pPr lvl="1"/>
            <a:r>
              <a:rPr lang="de-DE" sz="2000" dirty="0"/>
              <a:t>Luftqualitätssensor</a:t>
            </a:r>
          </a:p>
          <a:p>
            <a:pPr lvl="1"/>
            <a:r>
              <a:rPr lang="de-DE" sz="2000" dirty="0"/>
              <a:t>Geiger-Zähler</a:t>
            </a:r>
          </a:p>
          <a:p>
            <a:r>
              <a:rPr lang="de-DE" sz="2400" dirty="0"/>
              <a:t>Back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roots</a:t>
            </a:r>
            <a:endParaRPr lang="de-DE" sz="2400" dirty="0"/>
          </a:p>
          <a:p>
            <a:r>
              <a:rPr lang="de-DE" sz="2400" dirty="0"/>
              <a:t>EAGLE</a:t>
            </a:r>
          </a:p>
          <a:p>
            <a:r>
              <a:rPr lang="de-DE" sz="2400" dirty="0"/>
              <a:t>Präsenzwoche</a:t>
            </a:r>
          </a:p>
          <a:p>
            <a:pPr lvl="1"/>
            <a:r>
              <a:rPr lang="de-DE" sz="2000" dirty="0"/>
              <a:t>PCB-Anpassung</a:t>
            </a:r>
          </a:p>
          <a:p>
            <a:pPr lvl="1"/>
            <a:r>
              <a:rPr lang="de-DE" sz="2000" dirty="0"/>
              <a:t>CC1101 – Kommunikation</a:t>
            </a:r>
          </a:p>
          <a:p>
            <a:pPr lvl="1"/>
            <a:r>
              <a:rPr lang="de-DE" sz="2000" dirty="0"/>
              <a:t>Protokoll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1F8D60-170F-42B0-99AD-1CCCD5B1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D190CA3-0F8E-4B0B-AE3E-EEC8D330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0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BAD69E9D-2EAA-495F-97B9-51BFE0433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213"/>
            <a:ext cx="3938156" cy="2625438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D9ADBF1-4C70-4887-ADA3-454ADA5CCF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75" y="925986"/>
            <a:ext cx="3891934" cy="274057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6EACF2A-7CFA-4BB2-A42C-4BE8157DC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96" y="2912919"/>
            <a:ext cx="1219200" cy="12192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6934CE6E-86A5-44BC-BC15-9DB24BA64C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9" b="78967"/>
          <a:stretch/>
        </p:blipFill>
        <p:spPr>
          <a:xfrm>
            <a:off x="5908114" y="3877818"/>
            <a:ext cx="3647261" cy="14924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2CC23DE-6F38-4DF3-835F-788B1E9F50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3" y="3666556"/>
            <a:ext cx="2510760" cy="25107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E90003E-EA40-430C-B811-F6C0FAE4F83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4" b="11119"/>
          <a:stretch/>
        </p:blipFill>
        <p:spPr>
          <a:xfrm>
            <a:off x="2824703" y="4163484"/>
            <a:ext cx="3083411" cy="23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 2.0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12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In- vs. Outdoor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Geiger-Zähler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Luftqualitätssensor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C030A7A-1A6E-4AD2-93E4-4E9CB3B49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16" y="1016000"/>
            <a:ext cx="2409191" cy="16455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6FD906A-B95B-4CEC-AD7F-B19BBA2B0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21" y="3100900"/>
            <a:ext cx="4147957" cy="31131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913A702D-A045-41D8-887B-DF2760B295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9" y="4171973"/>
            <a:ext cx="2042107" cy="20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Luftqualitätssensor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MQ 135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Misst verunreinigte Luft</a:t>
            </a:r>
          </a:p>
          <a:p>
            <a:pPr lvl="1">
              <a:lnSpc>
                <a:spcPct val="150000"/>
              </a:lnSpc>
            </a:pPr>
            <a:r>
              <a:rPr lang="de-DE" sz="1800" dirty="0"/>
              <a:t>Rauch, Alkohol, Benzol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Gasanteile in der Luft ab 0,0001%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" t="19023" r="10622" b="21454"/>
          <a:stretch/>
        </p:blipFill>
        <p:spPr bwMode="auto">
          <a:xfrm>
            <a:off x="4762122" y="2976311"/>
            <a:ext cx="4354718" cy="322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4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Geiger-Zähler - Idee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9F0FB9F-BA72-4866-B5FC-1992494B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45254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Tutorial gefunden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Auf leeren </a:t>
            </a:r>
            <a:r>
              <a:rPr lang="de-DE" sz="2000" dirty="0" err="1"/>
              <a:t>Breadboard</a:t>
            </a:r>
            <a:r>
              <a:rPr lang="de-DE" sz="2000" dirty="0"/>
              <a:t> getestet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Verschiedene </a:t>
            </a:r>
            <a:r>
              <a:rPr lang="de-DE" sz="2000" dirty="0" err="1"/>
              <a:t>Microcontroller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pic>
        <p:nvPicPr>
          <p:cNvPr id="1028" name="Picture 4" descr="Bildergebnis fÃ¼r geigerzÃ¤hl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t="-34" r="18066" b="34"/>
          <a:stretch/>
        </p:blipFill>
        <p:spPr bwMode="auto">
          <a:xfrm>
            <a:off x="1222259" y="3897515"/>
            <a:ext cx="2190897" cy="193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:\Geiger_Counter\sts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57" y="3633873"/>
            <a:ext cx="2464723" cy="24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 nach rechts 2"/>
          <p:cNvSpPr/>
          <p:nvPr/>
        </p:nvSpPr>
        <p:spPr>
          <a:xfrm>
            <a:off x="3899862" y="4282286"/>
            <a:ext cx="1810694" cy="1167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6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Geigerzähler - Eckdaten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56" y="1810522"/>
            <a:ext cx="432017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Geiger-Müller Zählröhre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1960 bis 1970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Gamma und Beta Strahlung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360 – 440 Volt</a:t>
            </a:r>
          </a:p>
          <a:p>
            <a:endParaRPr lang="de-DE" sz="2000" dirty="0"/>
          </a:p>
        </p:txBody>
      </p:sp>
      <p:pic>
        <p:nvPicPr>
          <p:cNvPr id="2051" name="Picture 3" descr="H:\Geiger_Counter\sts-5_tube_datashe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99" y="503758"/>
            <a:ext cx="2915802" cy="59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82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Geigerzähler -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Strahlung variiert je Position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Deutschland durschnitt 0,1 – 0,2 Mikrosievert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Ab 2,5 Sievert gesundheitsschädlich</a:t>
            </a:r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pic>
        <p:nvPicPr>
          <p:cNvPr id="3074" name="Picture 2" descr="Bildergebnis fÃ¼r radioaktive strahlu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03" y="3529451"/>
            <a:ext cx="2792044" cy="244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432294193"/>
              </p:ext>
            </p:extLst>
          </p:nvPr>
        </p:nvGraphicFramePr>
        <p:xfrm>
          <a:off x="1386348" y="4041057"/>
          <a:ext cx="4159045" cy="2565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09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Zahlröhre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14"/>
          <a:stretch/>
        </p:blipFill>
        <p:spPr bwMode="auto">
          <a:xfrm>
            <a:off x="1791989" y="2110178"/>
            <a:ext cx="6853238" cy="229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4925085" y="3730026"/>
            <a:ext cx="814812" cy="20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Füllgas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2489702" y="2110178"/>
            <a:ext cx="1032095" cy="51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Glimmer - </a:t>
            </a:r>
            <a:r>
              <a:rPr lang="de-DE" sz="1400" dirty="0" err="1"/>
              <a:t>fenster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037846" y="2148114"/>
            <a:ext cx="1376126" cy="25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Metallzylinder</a:t>
            </a:r>
          </a:p>
        </p:txBody>
      </p:sp>
      <p:sp>
        <p:nvSpPr>
          <p:cNvPr id="7" name="Rechteck 6"/>
          <p:cNvSpPr/>
          <p:nvPr/>
        </p:nvSpPr>
        <p:spPr>
          <a:xfrm>
            <a:off x="5622202" y="2046083"/>
            <a:ext cx="1077362" cy="46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dünner </a:t>
            </a:r>
            <a:r>
              <a:rPr lang="de-DE" sz="1400" dirty="0" err="1"/>
              <a:t>Zähldrat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7070756" y="2046083"/>
            <a:ext cx="1403288" cy="57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Isolierende Durchführung</a:t>
            </a:r>
          </a:p>
        </p:txBody>
      </p:sp>
    </p:spTree>
    <p:extLst>
      <p:ext uri="{BB962C8B-B14F-4D97-AF65-F5344CB8AC3E}">
        <p14:creationId xmlns:p14="http://schemas.microsoft.com/office/powerpoint/2010/main" val="3369940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225</Words>
  <Application>Microsoft Office PowerPoint</Application>
  <PresentationFormat>Benutzerdefiniert</PresentationFormat>
  <Paragraphs>95</Paragraphs>
  <Slides>20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Facette</vt:lpstr>
      <vt:lpstr>IoT - Praktikum</vt:lpstr>
      <vt:lpstr>Agenda </vt:lpstr>
      <vt:lpstr>Review</vt:lpstr>
      <vt:lpstr>Wetterstation 2.0</vt:lpstr>
      <vt:lpstr>Luftqualitätssensor</vt:lpstr>
      <vt:lpstr>Geiger-Zähler - Idee</vt:lpstr>
      <vt:lpstr>Geigerzähler - Eckdaten</vt:lpstr>
      <vt:lpstr>Geigerzähler - Daten</vt:lpstr>
      <vt:lpstr>Funktionsweise Zahlröhre</vt:lpstr>
      <vt:lpstr>Funktionsweise Zahlröhre</vt:lpstr>
      <vt:lpstr>Funktionsweise Zahlröhre</vt:lpstr>
      <vt:lpstr>Funktionsweise Zahlröhre</vt:lpstr>
      <vt:lpstr>ATtiny nach Atmega</vt:lpstr>
      <vt:lpstr>Back to the roots</vt:lpstr>
      <vt:lpstr>EAGLE</vt:lpstr>
      <vt:lpstr>Präsenzwoche</vt:lpstr>
      <vt:lpstr>PCB – Anpassungen</vt:lpstr>
      <vt:lpstr>CC1101 – Kommunikation</vt:lpstr>
      <vt:lpstr>Protokoll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Customer</cp:lastModifiedBy>
  <cp:revision>70</cp:revision>
  <dcterms:created xsi:type="dcterms:W3CDTF">2019-01-27T13:18:17Z</dcterms:created>
  <dcterms:modified xsi:type="dcterms:W3CDTF">2019-04-24T20:03:00Z</dcterms:modified>
</cp:coreProperties>
</file>