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6503" autoAdjust="0"/>
  </p:normalViewPr>
  <p:slideViewPr>
    <p:cSldViewPr snapToGrid="0">
      <p:cViewPr varScale="1">
        <p:scale>
          <a:sx n="94" d="100"/>
          <a:sy n="94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4AE8B-F76C-47A6-AEC4-848BC4929164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7E8A-6A99-4354-9C7F-3AAB0DAE3E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5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5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3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Patrick:</a:t>
            </a:r>
          </a:p>
          <a:p>
            <a:r>
              <a:rPr lang="de-DE" dirty="0"/>
              <a:t>Entscheidung: In </a:t>
            </a:r>
            <a:r>
              <a:rPr lang="de-DE" dirty="0" err="1"/>
              <a:t>vs</a:t>
            </a:r>
            <a:r>
              <a:rPr lang="de-DE" dirty="0"/>
              <a:t> Outdoor</a:t>
            </a:r>
          </a:p>
          <a:p>
            <a:r>
              <a:rPr lang="de-DE" dirty="0"/>
              <a:t>Ideen für andere Sensoren, die nicht umgesetzt wurden (Regensensor, Windsmesser, usw. aber zu Mainstream), auch Seismograph (ober zu </a:t>
            </a:r>
            <a:r>
              <a:rPr lang="de-DE" dirty="0" err="1"/>
              <a:t>hort</a:t>
            </a:r>
            <a:r>
              <a:rPr lang="de-DE" dirty="0"/>
              <a:t>)</a:t>
            </a:r>
          </a:p>
          <a:p>
            <a:r>
              <a:rPr lang="de-DE" dirty="0"/>
              <a:t>Wetterstation zum Messen von unsichtbaren Bedrohungen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8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2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8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465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8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-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Team A:</a:t>
            </a:r>
          </a:p>
          <a:p>
            <a:r>
              <a:rPr lang="de-DE" dirty="0"/>
              <a:t>AVR-Technologie</a:t>
            </a:r>
          </a:p>
          <a:p>
            <a:r>
              <a:rPr lang="de-DE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4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CC1101 – 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83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43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F8D60-170F-42B0-99AD-1CCCD5B1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90CA3-0F8E-4B0B-AE3E-EEC8D330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7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FB2BAF-4655-41DE-899D-6DAFA0C3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9469"/>
            <a:ext cx="8596668" cy="3880773"/>
          </a:xfrm>
        </p:spPr>
        <p:txBody>
          <a:bodyPr/>
          <a:lstStyle/>
          <a:p>
            <a:r>
              <a:rPr lang="de-DE" dirty="0"/>
              <a:t>Review</a:t>
            </a:r>
          </a:p>
          <a:p>
            <a:r>
              <a:rPr lang="de-DE" dirty="0"/>
              <a:t>Wetterstation 2.0</a:t>
            </a:r>
          </a:p>
          <a:p>
            <a:pPr lvl="1"/>
            <a:r>
              <a:rPr lang="de-DE" dirty="0"/>
              <a:t>Luftqualitätssensor</a:t>
            </a:r>
          </a:p>
          <a:p>
            <a:pPr lvl="1"/>
            <a:r>
              <a:rPr lang="de-DE" dirty="0"/>
              <a:t>Geiger-Zähler</a:t>
            </a:r>
          </a:p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  <a:p>
            <a:r>
              <a:rPr lang="de-DE" dirty="0"/>
              <a:t>EAGLE</a:t>
            </a:r>
          </a:p>
          <a:p>
            <a:r>
              <a:rPr lang="de-DE" dirty="0"/>
              <a:t>Präsenzwoche</a:t>
            </a:r>
          </a:p>
          <a:p>
            <a:pPr lvl="1"/>
            <a:r>
              <a:rPr lang="de-DE" dirty="0"/>
              <a:t>PCB-Anpassung</a:t>
            </a:r>
          </a:p>
          <a:p>
            <a:pPr lvl="1"/>
            <a:r>
              <a:rPr lang="de-DE" dirty="0"/>
              <a:t>CC1101 – Kommunikation</a:t>
            </a:r>
          </a:p>
          <a:p>
            <a:pPr lvl="1"/>
            <a:r>
              <a:rPr lang="de-DE" dirty="0"/>
              <a:t>Protokoll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65F446-860E-4D63-ADB2-BEA4A78B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 2.0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Luftqualitätssensor</a:t>
            </a:r>
          </a:p>
          <a:p>
            <a:r>
              <a:rPr lang="de-DE" dirty="0"/>
              <a:t>Geiger-Zähler</a:t>
            </a:r>
          </a:p>
        </p:txBody>
      </p:sp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Luftqualitätssensor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88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Geiger-Zähler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833D4-3C2E-4B3B-B7BA-B5570EFB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EAGLE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536DC-7ED6-4E53-A5A6-F628A0FB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C52FF-688D-4B7E-9C64-C61E19C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Präsenzwoche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A2DE9-EB7D-4B53-A0D3-EEDD70BF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  <a:p>
            <a:r>
              <a:rPr lang="de-DE" dirty="0"/>
              <a:t>CC1101 – Kommunikation</a:t>
            </a:r>
          </a:p>
          <a:p>
            <a:r>
              <a:rPr lang="de-DE" dirty="0"/>
              <a:t>Protokoll</a:t>
            </a:r>
          </a:p>
        </p:txBody>
      </p:sp>
    </p:spTree>
    <p:extLst>
      <p:ext uri="{BB962C8B-B14F-4D97-AF65-F5344CB8AC3E}">
        <p14:creationId xmlns:p14="http://schemas.microsoft.com/office/powerpoint/2010/main" val="2358524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111</Words>
  <Application>Microsoft Office PowerPoint</Application>
  <PresentationFormat>Breitbild</PresentationFormat>
  <Paragraphs>52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IoT - Praktikum</vt:lpstr>
      <vt:lpstr>Agenda </vt:lpstr>
      <vt:lpstr>Review</vt:lpstr>
      <vt:lpstr>Wetterstation 2.0</vt:lpstr>
      <vt:lpstr>Luftqualitätssensor</vt:lpstr>
      <vt:lpstr>Geiger-Zähler</vt:lpstr>
      <vt:lpstr>Back to the roots</vt:lpstr>
      <vt:lpstr>EAGLE</vt:lpstr>
      <vt:lpstr>Präsenzwoche</vt:lpstr>
      <vt:lpstr>PCB – Anpassungen</vt:lpstr>
      <vt:lpstr>CC1101 – Kommunikation</vt:lpstr>
      <vt:lpstr>Protokoll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ga48gov</cp:lastModifiedBy>
  <cp:revision>39</cp:revision>
  <dcterms:created xsi:type="dcterms:W3CDTF">2019-01-27T13:18:17Z</dcterms:created>
  <dcterms:modified xsi:type="dcterms:W3CDTF">2019-04-23T16:03:23Z</dcterms:modified>
</cp:coreProperties>
</file>