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EDDE48-FA4A-4EEA-82CD-25E7973F2204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1/28/2019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61FAD8-4F08-4C06-80D9-B85904D1AC98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D13072-E8BB-4A62-AABE-F2A3D89660BC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1/28/2019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CCF812-4D61-4987-9A59-52402D796D6D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01880" y="1792800"/>
            <a:ext cx="594576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>
                <a:solidFill>
                  <a:srgbClr val="5FCBEF"/>
                </a:solidFill>
                <a:latin typeface="Trebuchet MS"/>
              </a:rPr>
              <a:t>IoT – Praktikum 2018/19</a:t>
            </a:r>
            <a:endParaRPr lang="en-US" sz="6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4880" y="4238640"/>
            <a:ext cx="423360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Trebuchet MS"/>
              </a:rPr>
              <a:t>Team A: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Trebuchet MS"/>
              </a:rPr>
              <a:t>AVR-Technologie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Trebuchet MS"/>
              </a:rPr>
              <a:t>TI CC1101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pinMode - Output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387800" y="20134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DDRD &amp;= ~(1&lt;&lt;2)​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Wieder: DDRD = 00100101​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Ausführen von DDRD &amp;= ~(1&lt;&lt;2):​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 = 00000001​ -&gt; (1&lt;&lt;2) = 00000100​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Negieren von (1&lt;&lt;2):​ ~(1&lt;&lt;2) = 11111011​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00100101 &amp; 11111011 = 00100001 //2. Bit nun 0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pinMode - Input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9520" y="20952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Im Register definieren 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DDRD |= (1&lt;&lt;4)​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Nehmen wir an: DDRD = 00100101​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ausführen von DDRD |= (1&lt;&lt;4):​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 = 00000001​ -&gt; (1&lt;&lt;4) = 00010000​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00100101 | 00010000 = 00110101 //4. Bit nun 1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digitalWrite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12280" y="2103480"/>
            <a:ext cx="520056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Ins Port Register eintragen​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HIGH:​</a:t>
            </a:r>
          </a:p>
          <a:p>
            <a:pPr marL="743040" lvl="1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PORTD |= (1&lt;&lt;4);​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LOW:​</a:t>
            </a:r>
          </a:p>
          <a:p>
            <a:pPr marL="743040" lvl="1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PORTD &amp;= ~(1&lt;&lt;4);​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digitalRead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240560" y="17848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(PIND &amp; (1&lt;&lt;4)) 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Nehmen wir an PortD4 ist High​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z.B. PIND = 10010001​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 = 00000001​ -&gt; (1&lt;&lt;4) = 00010000​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10010001 &amp; 00010000 = 00010000 //Das Ergebnis ist 16​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Da 16 &gt; 0 erhalten wir true​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Wenn das Ergebnis 0 ist dann ist der Port LOW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Fehlerbehebung: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951FA6-DC9D-4779-B19C-784CD38CE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" b="4578"/>
          <a:stretch/>
        </p:blipFill>
        <p:spPr>
          <a:xfrm>
            <a:off x="4836883" y="808757"/>
            <a:ext cx="2905530" cy="13204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9BEF07-3FF9-431E-A766-4B9724685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" y="2391480"/>
            <a:ext cx="3029373" cy="1114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F5DD0C-341C-42A5-90E0-AD4975328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0" y="2391480"/>
            <a:ext cx="2924583" cy="11526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B7C53E-EBD1-464C-B5A6-115C6A532A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6" b="37667"/>
          <a:stretch/>
        </p:blipFill>
        <p:spPr>
          <a:xfrm>
            <a:off x="677160" y="3506061"/>
            <a:ext cx="3252485" cy="26067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B291F3-83E8-464B-B307-3EA954BBA3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5" b="20221"/>
          <a:stretch/>
        </p:blipFill>
        <p:spPr>
          <a:xfrm>
            <a:off x="4653878" y="3544166"/>
            <a:ext cx="3252485" cy="2606799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4AE9E547-7D19-427C-843C-BB67E16483DF}"/>
              </a:ext>
            </a:extLst>
          </p:cNvPr>
          <p:cNvSpPr/>
          <p:nvPr/>
        </p:nvSpPr>
        <p:spPr>
          <a:xfrm>
            <a:off x="4761722" y="1792265"/>
            <a:ext cx="2668555" cy="306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Temperatur- und Luftfeuchtigkeitssensor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25712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3,3 – 5,5 Volt Versorgung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Serial Interface(Single-Wire Two-Way)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Kommunikationsprozess: ~4 ms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40bits Daten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2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5240" cy="340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Kommunikationsprozess: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4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880" cy="30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Bit-Übertragung: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6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4080" cy="474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parse-Methode: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8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2280" cy="388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 dirty="0" err="1">
                <a:solidFill>
                  <a:srgbClr val="5FCBEF"/>
                </a:solidFill>
                <a:uFillTx/>
                <a:latin typeface="Trebuchet MS"/>
              </a:rPr>
              <a:t>Derzeitiger</a:t>
            </a:r>
            <a:r>
              <a:rPr lang="en-US" sz="3600" b="0" u="sng" strike="noStrike" spc="-1" dirty="0">
                <a:solidFill>
                  <a:srgbClr val="5FCBEF"/>
                </a:solidFill>
                <a:uFillTx/>
                <a:latin typeface="Trebuchet MS"/>
              </a:rPr>
              <a:t> Microcontroller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966409" y="1684859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1560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Der Start … 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8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1640" cy="45716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9" name="CustomShape 2"/>
          <p:cNvSpPr/>
          <p:nvPr/>
        </p:nvSpPr>
        <p:spPr>
          <a:xfrm>
            <a:off x="8376480" y="2391480"/>
            <a:ext cx="309960" cy="29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077840" y="1640880"/>
            <a:ext cx="3779640" cy="40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Grundverständnis 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Arbeiten mit Sensoren</a:t>
            </a:r>
            <a:endParaRPr lang="en-US" sz="1800" b="0" strike="noStrike" spc="-1">
              <a:latin typeface="Arial"/>
            </a:endParaRPr>
          </a:p>
          <a:p>
            <a:pPr marL="800280" lvl="2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Fernbedienung</a:t>
            </a:r>
            <a:endParaRPr lang="en-US" sz="1800" b="0" strike="noStrike" spc="-1">
              <a:latin typeface="Arial"/>
            </a:endParaRPr>
          </a:p>
          <a:p>
            <a:pPr marL="800280" lvl="2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Abstandsensor</a:t>
            </a:r>
            <a:endParaRPr lang="en-US" sz="1800" b="0" strike="noStrike" spc="-1">
              <a:latin typeface="Arial"/>
            </a:endParaRPr>
          </a:p>
          <a:p>
            <a:pPr marL="800280" lvl="2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Bewegungsmelder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Aber auch mit</a:t>
            </a:r>
            <a:endParaRPr lang="en-US" sz="1800" b="0" strike="noStrike" spc="-1">
              <a:latin typeface="Arial"/>
            </a:endParaRPr>
          </a:p>
          <a:p>
            <a:pPr marL="800280" lvl="2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Motoren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Future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966409" y="1684859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weiterer</a:t>
            </a: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 Sensor ???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Übertragung</a:t>
            </a: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zur</a:t>
            </a: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 Station/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Rasperry</a:t>
            </a: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 Pi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Stromversorgung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Platine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Einparksensor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2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760" cy="4535640"/>
          </a:xfrm>
          <a:prstGeom prst="rect">
            <a:avLst/>
          </a:prstGeom>
          <a:ln>
            <a:noFill/>
          </a:ln>
        </p:spPr>
      </p:pic>
      <p:pic>
        <p:nvPicPr>
          <p:cNvPr id="123" name="Inhaltsplatzhalter 4"/>
          <p:cNvPicPr/>
          <p:nvPr/>
        </p:nvPicPr>
        <p:blipFill>
          <a:blip r:embed="rId3"/>
          <a:srcRect l="7491" t="29594" r="7257" b="9910"/>
          <a:stretch/>
        </p:blipFill>
        <p:spPr>
          <a:xfrm>
            <a:off x="6095160" y="2966760"/>
            <a:ext cx="3504960" cy="331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Idee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5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800" cy="4658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355400" y="2251080"/>
            <a:ext cx="3543120" cy="17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Temperatur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Luftfeuchtigkeit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…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Atmel ATmega 328p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50920" y="1825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tinyAVR, megaAVR und xmegaAVR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8-bit AVR-Microcontroller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Spannung zwischen 1,6 – 5,5V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32 KiB Flash-Speicher</a:t>
            </a: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Stromsparende Architektur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Pico Power</a:t>
            </a:r>
          </a:p>
        </p:txBody>
      </p:sp>
      <p:pic>
        <p:nvPicPr>
          <p:cNvPr id="129" name="Grafik 4"/>
          <p:cNvPicPr/>
          <p:nvPr/>
        </p:nvPicPr>
        <p:blipFill>
          <a:blip r:embed="rId2"/>
          <a:srcRect l="13849" r="17216"/>
          <a:stretch/>
        </p:blipFill>
        <p:spPr>
          <a:xfrm>
            <a:off x="5543640" y="2910240"/>
            <a:ext cx="3363480" cy="325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Vom Arduino zum Standalone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83680" y="2160720"/>
            <a:ext cx="449028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Arduino als</a:t>
            </a:r>
          </a:p>
          <a:p>
            <a:pPr marL="743040" lvl="1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Stromversorgung</a:t>
            </a:r>
          </a:p>
          <a:p>
            <a:pPr marL="743040" lvl="1" indent="-28548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Programmierschnittstelle</a:t>
            </a: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920" cy="429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Pololu AVR-Programmer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4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720" cy="27255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281960" y="2277720"/>
            <a:ext cx="3453120" cy="25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ISP (In-System Programmer)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 Ports für 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Programmieren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Serielle Ausgabe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Atmel Studio und Tera Term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845387-28DE-4D12-9350-BB5EE15C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1422380"/>
            <a:ext cx="8904633" cy="50064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A75C8E-7398-490A-B745-95565E18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24" y="2164737"/>
            <a:ext cx="4163579" cy="340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u="sng" strike="noStrike" spc="-1">
                <a:solidFill>
                  <a:srgbClr val="5FCBEF"/>
                </a:solidFill>
                <a:uFillTx/>
                <a:latin typeface="Trebuchet MS"/>
              </a:rPr>
              <a:t>Blink-Sketch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9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3120" cy="346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Breitbild</PresentationFormat>
  <Paragraphs>78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ga48gov</cp:lastModifiedBy>
  <cp:revision>37</cp:revision>
  <dcterms:created xsi:type="dcterms:W3CDTF">2019-01-27T13:18:17Z</dcterms:created>
  <dcterms:modified xsi:type="dcterms:W3CDTF">2019-01-28T09:08:34Z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