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2"/>
  </p:notesMasterIdLst>
  <p:sldIdLst>
    <p:sldId id="272" r:id="rId2"/>
    <p:sldId id="273" r:id="rId3"/>
    <p:sldId id="260" r:id="rId4"/>
    <p:sldId id="280" r:id="rId5"/>
    <p:sldId id="281" r:id="rId6"/>
    <p:sldId id="283" r:id="rId7"/>
    <p:sldId id="284" r:id="rId8"/>
    <p:sldId id="285" r:id="rId9"/>
    <p:sldId id="28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9931" autoAdjust="0"/>
  </p:normalViewPr>
  <p:slideViewPr>
    <p:cSldViewPr snapToGrid="0">
      <p:cViewPr varScale="1">
        <p:scale>
          <a:sx n="105" d="100"/>
          <a:sy n="105" d="100"/>
        </p:scale>
        <p:origin x="-80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4AE8B-F76C-47A6-AEC4-848BC4929164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F7E8A-6A99-4354-9C7F-3AAB0DAE3E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75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02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Gregor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59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087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003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932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5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396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Gregor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18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9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36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09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50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976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81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66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18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2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93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31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8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2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6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33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Luftqualitätssensor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39F0FB9F-BA72-4866-B5FC-1992494B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MQ 135</a:t>
            </a:r>
          </a:p>
          <a:p>
            <a:r>
              <a:rPr lang="de-DE" dirty="0" smtClean="0"/>
              <a:t>Misst verunreinigte Luft</a:t>
            </a:r>
          </a:p>
          <a:p>
            <a:pPr lvl="1"/>
            <a:r>
              <a:rPr lang="de-DE" dirty="0" smtClean="0"/>
              <a:t>Rauch, Alkohol, Benzol</a:t>
            </a:r>
          </a:p>
          <a:p>
            <a:r>
              <a:rPr lang="de-DE" dirty="0" smtClean="0"/>
              <a:t>Gasanteile in der Luft ab 0,0001%</a:t>
            </a:r>
            <a:endParaRPr lang="de-D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3" t="19023" r="10622" b="21454"/>
          <a:stretch/>
        </p:blipFill>
        <p:spPr bwMode="auto">
          <a:xfrm>
            <a:off x="4762122" y="2976311"/>
            <a:ext cx="4354718" cy="322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8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Bildergebnis fÃ¼r wla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8" t="1" b="2821"/>
          <a:stretch/>
        </p:blipFill>
        <p:spPr bwMode="auto">
          <a:xfrm rot="13028041">
            <a:off x="4434124" y="3966420"/>
            <a:ext cx="1406884" cy="142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E5FD35CA-CD02-4D8A-BC87-50E5CC83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CC1101 – Kommunikation</a:t>
            </a:r>
          </a:p>
        </p:txBody>
      </p:sp>
      <p:pic>
        <p:nvPicPr>
          <p:cNvPr id="7170" name="Picture 2" descr="Bild 1 von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7" b="17226"/>
          <a:stretch/>
        </p:blipFill>
        <p:spPr bwMode="auto">
          <a:xfrm>
            <a:off x="5875700" y="3599219"/>
            <a:ext cx="3041964" cy="200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881445" y="1901314"/>
            <a:ext cx="3930880" cy="152588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Register anpassen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Hopping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Frustration</a:t>
            </a:r>
            <a:endParaRPr lang="de-DE" dirty="0"/>
          </a:p>
        </p:txBody>
      </p:sp>
      <p:pic>
        <p:nvPicPr>
          <p:cNvPr id="7175" name="Picture 7" descr="Bildergebnis fÃ¼r raspberry 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18" y="4004203"/>
            <a:ext cx="3151211" cy="175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118512" y="5880692"/>
            <a:ext cx="98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Station </a:t>
            </a:r>
            <a:endParaRPr lang="de-DE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269933" y="5880692"/>
            <a:ext cx="1149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Team A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6318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Geiger-Zähler - Idee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39F0FB9F-BA72-4866-B5FC-1992494B4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845254" cy="3880773"/>
          </a:xfrm>
        </p:spPr>
        <p:txBody>
          <a:bodyPr/>
          <a:lstStyle/>
          <a:p>
            <a:r>
              <a:rPr lang="de-DE" dirty="0" smtClean="0"/>
              <a:t>Tutorial gefunden</a:t>
            </a:r>
          </a:p>
          <a:p>
            <a:r>
              <a:rPr lang="de-DE" dirty="0" smtClean="0"/>
              <a:t>Auf leeren </a:t>
            </a:r>
            <a:r>
              <a:rPr lang="de-DE" dirty="0" err="1" smtClean="0"/>
              <a:t>Breadboard</a:t>
            </a:r>
            <a:r>
              <a:rPr lang="de-DE" dirty="0" smtClean="0"/>
              <a:t> getestet</a:t>
            </a:r>
          </a:p>
          <a:p>
            <a:r>
              <a:rPr lang="de-DE" dirty="0"/>
              <a:t>Verschiedene </a:t>
            </a:r>
            <a:r>
              <a:rPr lang="de-DE" dirty="0" err="1" smtClean="0"/>
              <a:t>Microcontroller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1028" name="Picture 4" descr="Bildergebnis fÃ¼r geigerzÃ¤hl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8" t="-34" r="18066" b="34"/>
          <a:stretch/>
        </p:blipFill>
        <p:spPr bwMode="auto">
          <a:xfrm>
            <a:off x="1222259" y="3897515"/>
            <a:ext cx="2190897" cy="193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:\Geiger_Counter\sts-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57" y="3633873"/>
            <a:ext cx="2464723" cy="246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feil nach rechts 2"/>
          <p:cNvSpPr/>
          <p:nvPr/>
        </p:nvSpPr>
        <p:spPr>
          <a:xfrm>
            <a:off x="3899862" y="4282286"/>
            <a:ext cx="1810694" cy="1167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4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7E526A2-7489-4EE4-AD3D-AA26527F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 smtClean="0"/>
              <a:t>Geigerzähler - Eckdaten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7AE91AA-EE30-4D88-ACF9-739A328EC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16" y="2115322"/>
            <a:ext cx="4320179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Geiger-Müller Zählröhre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1960 bis 1970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Gamma und Beta Strahlung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360 – 440 Volt</a:t>
            </a:r>
          </a:p>
          <a:p>
            <a:endParaRPr lang="de-DE" dirty="0"/>
          </a:p>
        </p:txBody>
      </p:sp>
      <p:pic>
        <p:nvPicPr>
          <p:cNvPr id="2051" name="Picture 3" descr="H:\Geiger_Counter\sts-5_tube_datashe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99" y="503758"/>
            <a:ext cx="2915802" cy="591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9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Geigerzähler - 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Strahlung variiert je Position</a:t>
            </a:r>
          </a:p>
          <a:p>
            <a:r>
              <a:rPr lang="de-DE" dirty="0" smtClean="0"/>
              <a:t>Deutschland durschnitt 0,1 – 0,2 Mikrosievert</a:t>
            </a:r>
          </a:p>
          <a:p>
            <a:r>
              <a:rPr lang="de-DE" dirty="0" smtClean="0"/>
              <a:t>Ab 2,5 Sievert gesundheitsschädlich</a:t>
            </a:r>
          </a:p>
          <a:p>
            <a:endParaRPr lang="de-DE" dirty="0"/>
          </a:p>
        </p:txBody>
      </p:sp>
      <p:pic>
        <p:nvPicPr>
          <p:cNvPr id="3074" name="Picture 2" descr="Bildergebnis fÃ¼r radioaktive strahlu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903" y="3529451"/>
            <a:ext cx="2792044" cy="244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Ã¼r natÃ¼rliche radioaktivitÃ¤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20" y="4027676"/>
            <a:ext cx="4380211" cy="194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0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Zahlröhre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14"/>
          <a:stretch/>
        </p:blipFill>
        <p:spPr bwMode="auto">
          <a:xfrm>
            <a:off x="1791989" y="2110178"/>
            <a:ext cx="6853238" cy="229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4925085" y="3730026"/>
            <a:ext cx="814812" cy="20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Füllgas</a:t>
            </a:r>
            <a:endParaRPr lang="de-DE" sz="1400" dirty="0"/>
          </a:p>
        </p:txBody>
      </p:sp>
      <p:sp>
        <p:nvSpPr>
          <p:cNvPr id="5" name="Rechteck 4"/>
          <p:cNvSpPr/>
          <p:nvPr/>
        </p:nvSpPr>
        <p:spPr>
          <a:xfrm>
            <a:off x="2489702" y="2110178"/>
            <a:ext cx="1032095" cy="51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Glimmer - </a:t>
            </a:r>
            <a:r>
              <a:rPr lang="de-DE" sz="1400" dirty="0" err="1" smtClean="0"/>
              <a:t>fenster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037846" y="2148114"/>
            <a:ext cx="1376126" cy="25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Metallzylinder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5622202" y="2046083"/>
            <a:ext cx="1077362" cy="46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dünner </a:t>
            </a:r>
            <a:r>
              <a:rPr lang="de-DE" sz="1400" dirty="0" err="1" smtClean="0"/>
              <a:t>Zähldrat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7070756" y="2046083"/>
            <a:ext cx="1403288" cy="57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Isolierende Durchführung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699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Zahlröhre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39" y="1473261"/>
            <a:ext cx="6724650" cy="476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2960483" y="3775295"/>
            <a:ext cx="3078178" cy="1855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4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Zahlröhre</a:t>
            </a:r>
            <a:endParaRPr lang="de-DE" dirty="0"/>
          </a:p>
        </p:txBody>
      </p:sp>
      <p:pic>
        <p:nvPicPr>
          <p:cNvPr id="4" name="Picture 2" descr="H:\Geiger_Counter\Geiger_Animation\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29"/>
          <a:stretch/>
        </p:blipFill>
        <p:spPr bwMode="auto">
          <a:xfrm>
            <a:off x="1640059" y="1483946"/>
            <a:ext cx="6345098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2960483" y="3775295"/>
            <a:ext cx="3078178" cy="1855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7722605" y="2444435"/>
            <a:ext cx="289712" cy="562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732791" y="4158602"/>
            <a:ext cx="279526" cy="440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4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Zahlröhre</a:t>
            </a:r>
            <a:endParaRPr lang="de-DE" dirty="0"/>
          </a:p>
        </p:txBody>
      </p:sp>
      <p:pic>
        <p:nvPicPr>
          <p:cNvPr id="4" name="Picture 2" descr="H:\Geiger_Counter\Geiger_Animation\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11" y="1522259"/>
            <a:ext cx="8601076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2154724" y="3903508"/>
            <a:ext cx="3883936" cy="1855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7875005" y="1167897"/>
            <a:ext cx="1477225" cy="1110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4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ATtiny</a:t>
            </a:r>
            <a:r>
              <a:rPr lang="de-DE" dirty="0" smtClean="0"/>
              <a:t> nach </a:t>
            </a:r>
            <a:r>
              <a:rPr lang="de-DE" dirty="0" err="1" smtClean="0"/>
              <a:t>Atmega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Register für Interrupt &amp; </a:t>
            </a:r>
            <a:r>
              <a:rPr lang="de-DE" dirty="0" err="1" smtClean="0"/>
              <a:t>Timer</a:t>
            </a:r>
            <a:r>
              <a:rPr lang="de-DE" dirty="0" smtClean="0"/>
              <a:t> anpassen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Sinnlosen Code entfernen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 Code in </a:t>
            </a:r>
            <a:r>
              <a:rPr lang="de-DE" dirty="0" err="1" smtClean="0"/>
              <a:t>Arduino</a:t>
            </a:r>
            <a:r>
              <a:rPr lang="de-DE" dirty="0" smtClean="0"/>
              <a:t> anpassen</a:t>
            </a:r>
          </a:p>
        </p:txBody>
      </p:sp>
      <p:pic>
        <p:nvPicPr>
          <p:cNvPr id="10242" name="Picture 2" descr="Bildergebnis fÃ¼r attiny23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6"/>
          <a:stretch/>
        </p:blipFill>
        <p:spPr bwMode="auto">
          <a:xfrm>
            <a:off x="1015653" y="4117746"/>
            <a:ext cx="2841123" cy="187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ldergebnis fÃ¼r atmega3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99" y="4555753"/>
            <a:ext cx="2035364" cy="110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4071878" y="4502397"/>
            <a:ext cx="1810694" cy="1167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6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120</Words>
  <Application>Microsoft Office PowerPoint</Application>
  <PresentationFormat>Benutzerdefiniert</PresentationFormat>
  <Paragraphs>50</Paragraphs>
  <Slides>10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Facette</vt:lpstr>
      <vt:lpstr>Luftqualitätssensor</vt:lpstr>
      <vt:lpstr>Geiger-Zähler - Idee</vt:lpstr>
      <vt:lpstr>Geigerzähler - Eckdaten</vt:lpstr>
      <vt:lpstr>Geigerzähler - Daten</vt:lpstr>
      <vt:lpstr>Funktionsweise Zahlröhre</vt:lpstr>
      <vt:lpstr>Funktionsweise Zahlröhre</vt:lpstr>
      <vt:lpstr>Funktionsweise Zahlröhre</vt:lpstr>
      <vt:lpstr>Funktionsweise Zahlröhre</vt:lpstr>
      <vt:lpstr>ATtiny nach Atmega</vt:lpstr>
      <vt:lpstr>CC1101 – Kommunikation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- Praktikum</dc:title>
  <dc:creator>ga48gov</dc:creator>
  <cp:lastModifiedBy>Customer</cp:lastModifiedBy>
  <cp:revision>48</cp:revision>
  <dcterms:created xsi:type="dcterms:W3CDTF">2019-01-27T13:18:17Z</dcterms:created>
  <dcterms:modified xsi:type="dcterms:W3CDTF">2019-04-24T12:45:38Z</dcterms:modified>
</cp:coreProperties>
</file>