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7" r:id="rId12"/>
    <p:sldId id="266" r:id="rId13"/>
    <p:sldId id="270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7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1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6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2D6C316-A7D9-420C-9A4E-DBC9D59AB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981" y="1792657"/>
            <a:ext cx="5946241" cy="1646302"/>
          </a:xfrm>
        </p:spPr>
        <p:txBody>
          <a:bodyPr/>
          <a:lstStyle/>
          <a:p>
            <a:r>
              <a:rPr lang="de-DE" sz="6000" dirty="0" err="1"/>
              <a:t>IoT</a:t>
            </a:r>
            <a:r>
              <a:rPr lang="de-DE" sz="6000" dirty="0"/>
              <a:t> </a:t>
            </a:r>
            <a:r>
              <a:rPr lang="de-DE" sz="6000" dirty="0" smtClean="0"/>
              <a:t>– Praktikum 2018/19</a:t>
            </a:r>
            <a:endParaRPr lang="de-DE" sz="6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7BDBE603-F11F-4879-9F0B-3E798574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4821" y="4238612"/>
            <a:ext cx="4233818" cy="1096899"/>
          </a:xfrm>
        </p:spPr>
        <p:txBody>
          <a:bodyPr>
            <a:noAutofit/>
          </a:bodyPr>
          <a:lstStyle/>
          <a:p>
            <a:r>
              <a:rPr lang="de-DE" sz="2400" dirty="0"/>
              <a:t>Team A:</a:t>
            </a:r>
          </a:p>
          <a:p>
            <a:r>
              <a:rPr lang="de-DE" sz="2400" dirty="0"/>
              <a:t>AVR-Technologie</a:t>
            </a:r>
          </a:p>
          <a:p>
            <a:r>
              <a:rPr lang="de-DE" sz="2400" dirty="0"/>
              <a:t>TI CC1101</a:t>
            </a:r>
          </a:p>
        </p:txBody>
      </p:sp>
    </p:spTree>
    <p:extLst>
      <p:ext uri="{BB962C8B-B14F-4D97-AF65-F5344CB8AC3E}">
        <p14:creationId xmlns:p14="http://schemas.microsoft.com/office/powerpoint/2010/main" val="17178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B0D162-B677-48DF-A352-C5743D2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/>
              <a:t>pinMode</a:t>
            </a:r>
            <a:r>
              <a:rPr lang="de-DE" u="sng" dirty="0" smtClean="0"/>
              <a:t> - Input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D0AF6C3-2C56-4D2C-9E30-C1C6F8FA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63" y="2095275"/>
            <a:ext cx="8596668" cy="388077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de-DE" dirty="0"/>
              <a:t>Im Register definieren 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DDRD |= (1&lt;&lt;4)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Nehmen wir an: DDRD = 00100101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ausführen von DDRD |= (1&lt;&lt;4):​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1 = 00000001​ -&gt; (1&lt;&lt;4) = 00010000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00100101 | 00010000 = 00110101 //4. Bit nun 1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digitalWrite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848" y="2152424"/>
            <a:ext cx="5200952" cy="388077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de-DE" dirty="0"/>
              <a:t>Ins Port Register eintragen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HIGH:​</a:t>
            </a:r>
          </a:p>
          <a:p>
            <a:pPr lvl="1" fontAlgn="base">
              <a:lnSpc>
                <a:spcPct val="150000"/>
              </a:lnSpc>
            </a:pPr>
            <a:r>
              <a:rPr lang="de-DE" dirty="0"/>
              <a:t>PORTD |= (1&lt;&lt;4);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LOW:</a:t>
            </a:r>
            <a:r>
              <a:rPr lang="en-US" dirty="0"/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de-DE" dirty="0"/>
              <a:t>PORTD &amp;= ~(1&lt;&lt;4);</a:t>
            </a:r>
            <a:r>
              <a:rPr lang="en-US" dirty="0"/>
              <a:t>​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2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digitalRead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670" y="1785031"/>
            <a:ext cx="8596668" cy="388077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de-DE" dirty="0"/>
              <a:t>(PIND &amp; (1&lt;&lt;4)) 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Nehmen wir an PortD4 ist High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z.B. PIND = 10010001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1 = 00000001</a:t>
            </a:r>
            <a:r>
              <a:rPr lang="en-US" dirty="0"/>
              <a:t>​ -&gt; </a:t>
            </a:r>
            <a:r>
              <a:rPr lang="de-DE" dirty="0"/>
              <a:t>(1&lt;&lt;4) = 00010000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10010001 &amp; 00010000 = 00010000 //Das Ergebnis ist 16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Da 16 &gt; 0 erhalten wir </a:t>
            </a:r>
            <a:r>
              <a:rPr lang="de-DE" dirty="0" err="1"/>
              <a:t>true</a:t>
            </a:r>
            <a:r>
              <a:rPr lang="en-US" dirty="0"/>
              <a:t>​</a:t>
            </a:r>
          </a:p>
          <a:p>
            <a:pPr fontAlgn="base">
              <a:lnSpc>
                <a:spcPct val="150000"/>
              </a:lnSpc>
            </a:pPr>
            <a:r>
              <a:rPr lang="de-DE" dirty="0"/>
              <a:t>Wenn das Ergebnis 0 ist dann ist der Port LOW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3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D00A6AC-9D22-48B6-9C10-8CBEEA6A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Temperatur- und Luftfeuchtigkeitssensor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57FCB4F-CD98-4BF1-8DF2-F81324CA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998" y="21605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3,3 – 5,5 Volt Versorgung</a:t>
            </a:r>
          </a:p>
          <a:p>
            <a:pPr>
              <a:lnSpc>
                <a:spcPct val="150000"/>
              </a:lnSpc>
            </a:pPr>
            <a:r>
              <a:rPr lang="en-US" dirty="0"/>
              <a:t>Serial Interface(Single-Wire Two-Way)</a:t>
            </a:r>
          </a:p>
          <a:p>
            <a:pPr>
              <a:lnSpc>
                <a:spcPct val="150000"/>
              </a:lnSpc>
            </a:pPr>
            <a:r>
              <a:rPr lang="de-DE" dirty="0"/>
              <a:t>Kommunikationsprozess: ~4 </a:t>
            </a:r>
            <a:r>
              <a:rPr lang="de-DE" dirty="0" err="1"/>
              <a:t>ms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40bits Daten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ED16844B-6CDF-4139-94B8-07B6BD919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81" y="2462666"/>
            <a:ext cx="3405673" cy="3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73CAD30-A852-49FF-98EA-D449C752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Kommunikationsprozess: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5A5277B5-512D-422A-9CE0-083C4477A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2" y="2183493"/>
            <a:ext cx="9084350" cy="3073603"/>
          </a:xfrm>
        </p:spPr>
      </p:pic>
    </p:spTree>
    <p:extLst>
      <p:ext uri="{BB962C8B-B14F-4D97-AF65-F5344CB8AC3E}">
        <p14:creationId xmlns:p14="http://schemas.microsoft.com/office/powerpoint/2010/main" val="10038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5377B4-E647-4CBF-BEE9-29FB4DD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Bit-Übertragung: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99561D73-5C79-45A8-8E67-1FCC8F883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63" y="1717344"/>
            <a:ext cx="4834396" cy="4749953"/>
          </a:xfrm>
        </p:spPr>
      </p:pic>
    </p:spTree>
    <p:extLst>
      <p:ext uri="{BB962C8B-B14F-4D97-AF65-F5344CB8AC3E}">
        <p14:creationId xmlns:p14="http://schemas.microsoft.com/office/powerpoint/2010/main" val="20114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0B6E5AD-122F-4CF5-BC4C-EFC0D4AC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parse-Methode: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3AD8F533-A873-47FB-A0B1-93267B23F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90" y="1725046"/>
            <a:ext cx="7982577" cy="3881437"/>
          </a:xfrm>
        </p:spPr>
      </p:pic>
    </p:spTree>
    <p:extLst>
      <p:ext uri="{BB962C8B-B14F-4D97-AF65-F5344CB8AC3E}">
        <p14:creationId xmlns:p14="http://schemas.microsoft.com/office/powerpoint/2010/main" val="30804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BAF9661-8443-4143-AA17-D24BB566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59F42FC-109F-4B1E-9415-C2080867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E167D8E-97C9-4A8A-937D-5AE6AF7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Der Start …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43FB2C26-A05D-407C-83E6-03BC6DD8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276641"/>
            <a:ext cx="4572098" cy="4572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hteck 3"/>
          <p:cNvSpPr/>
          <p:nvPr/>
        </p:nvSpPr>
        <p:spPr>
          <a:xfrm>
            <a:off x="7919357" y="2432957"/>
            <a:ext cx="310243" cy="244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077686" y="1641021"/>
            <a:ext cx="378006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Grundverständnis 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Arbeiten mit Sensoren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Fernbedienung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Abstandsensor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Bewegungsmelder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Aber auch mit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001D69-CA88-41A6-B3E9-484DCA79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Einparksensor</a:t>
            </a:r>
            <a:endParaRPr lang="de-DE" u="sng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E5154494-B2D6-4DF6-AD43-EBB2BFBB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 t="29597" r="7257" b="9912"/>
          <a:stretch/>
        </p:blipFill>
        <p:spPr>
          <a:xfrm>
            <a:off x="5336642" y="1736269"/>
            <a:ext cx="3831849" cy="3625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C:\Users\Gregor\Desktop\unistuff\5. Semester\IoT\Deklaration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21" y="1589088"/>
            <a:ext cx="37147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regor\Desktop\unistuff\5. Semester\IoT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20" y="3617913"/>
            <a:ext cx="22955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regor\Desktop\unistuff\5. Semester\IoT\setDela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21" y="2836863"/>
            <a:ext cx="18573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Idee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726D7ADE-BB6F-4712-ADA5-CFBBEE0A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4" y="1005636"/>
            <a:ext cx="4088159" cy="4658871"/>
          </a:xfrm>
        </p:spPr>
      </p:pic>
      <p:sp>
        <p:nvSpPr>
          <p:cNvPr id="4" name="Textfeld 3"/>
          <p:cNvSpPr txBox="1"/>
          <p:nvPr/>
        </p:nvSpPr>
        <p:spPr>
          <a:xfrm>
            <a:off x="1355271" y="2250973"/>
            <a:ext cx="354330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mperatur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Luftfeuchtigkeit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u="sng" dirty="0" err="1"/>
              <a:t>Atmel</a:t>
            </a:r>
            <a:r>
              <a:rPr lang="de-DE" u="sng" dirty="0"/>
              <a:t> </a:t>
            </a:r>
            <a:r>
              <a:rPr lang="de-DE" u="sng" dirty="0" err="1"/>
              <a:t>ATmega</a:t>
            </a:r>
            <a:r>
              <a:rPr lang="de-DE" u="sng" dirty="0"/>
              <a:t> 328p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863" y="1825853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tinyAVR</a:t>
            </a:r>
            <a:r>
              <a:rPr lang="de-DE" dirty="0" smtClean="0"/>
              <a:t>, </a:t>
            </a:r>
            <a:r>
              <a:rPr lang="de-DE" dirty="0" err="1" smtClean="0"/>
              <a:t>megaAVR</a:t>
            </a:r>
            <a:r>
              <a:rPr lang="de-DE" dirty="0" smtClean="0"/>
              <a:t> und </a:t>
            </a:r>
            <a:r>
              <a:rPr lang="de-DE" dirty="0" err="1" smtClean="0"/>
              <a:t>xmegaAVR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8-bit AVR-</a:t>
            </a:r>
            <a:r>
              <a:rPr lang="de-DE" dirty="0" err="1" smtClean="0"/>
              <a:t>Microcontroller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Spannung zwischen 1,6 – 5,5V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32 </a:t>
            </a:r>
            <a:r>
              <a:rPr lang="de-DE" dirty="0" err="1"/>
              <a:t>KiB</a:t>
            </a:r>
            <a:r>
              <a:rPr lang="de-DE" dirty="0"/>
              <a:t> Flash-Speicher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Stromsparende Architektur</a:t>
            </a:r>
          </a:p>
          <a:p>
            <a:pPr lvl="1"/>
            <a:r>
              <a:rPr lang="de-DE" dirty="0" err="1" smtClean="0"/>
              <a:t>Pico</a:t>
            </a:r>
            <a:r>
              <a:rPr lang="de-DE" dirty="0" smtClean="0"/>
              <a:t> Power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7FC7600-B559-451D-BDC9-26DBFC1646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r="17219"/>
          <a:stretch/>
        </p:blipFill>
        <p:spPr>
          <a:xfrm>
            <a:off x="5543548" y="2910113"/>
            <a:ext cx="3363687" cy="32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BD8EE8D-2735-412F-9D53-4901977D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Vom Arduino zum </a:t>
            </a:r>
            <a:r>
              <a:rPr lang="de-DE" u="sng" dirty="0" err="1"/>
              <a:t>Standalone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D1197E8-F25A-443E-922A-13B0D384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20" y="2160589"/>
            <a:ext cx="4490659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err="1" smtClean="0"/>
              <a:t>Arduino</a:t>
            </a:r>
            <a:r>
              <a:rPr lang="de-DE" dirty="0" smtClean="0"/>
              <a:t> als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Stromversorgung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Programmierschnittstelle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5B99E512-2254-4B53-9340-40AF3244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98" y="1476037"/>
            <a:ext cx="3500405" cy="42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7B762ED-FD6C-4469-9313-0067FF63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Pololu</a:t>
            </a:r>
            <a:r>
              <a:rPr lang="de-DE" u="sng" dirty="0"/>
              <a:t> AVR-</a:t>
            </a:r>
            <a:r>
              <a:rPr lang="de-DE" u="sng" dirty="0" err="1"/>
              <a:t>Programmer</a:t>
            </a:r>
            <a:endParaRPr lang="de-DE" u="sng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26371410-72DF-44FE-AF29-CF34C0FB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1" y="2322644"/>
            <a:ext cx="3871073" cy="2725881"/>
          </a:xfrm>
        </p:spPr>
      </p:pic>
      <p:sp>
        <p:nvSpPr>
          <p:cNvPr id="4" name="Textfeld 3"/>
          <p:cNvSpPr txBox="1"/>
          <p:nvPr/>
        </p:nvSpPr>
        <p:spPr>
          <a:xfrm>
            <a:off x="1281791" y="2277835"/>
            <a:ext cx="345349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ISP (In-System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Programmer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Ports für 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Programmieren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Serielle Ausgabe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3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648854-58D7-4ACD-8217-3CE75F2B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Blink-Sketch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6E11F9D0-ABE8-47AE-886A-B3E9D7B5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"/>
          <a:stretch/>
        </p:blipFill>
        <p:spPr>
          <a:xfrm>
            <a:off x="1477434" y="1828800"/>
            <a:ext cx="6423331" cy="3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3B0D162-B677-48DF-A352-C5743D2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/>
              <a:t>pinMode</a:t>
            </a:r>
            <a:r>
              <a:rPr lang="de-DE" u="sng" dirty="0" smtClean="0"/>
              <a:t> - Output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D0AF6C3-2C56-4D2C-9E30-C1C6F8FA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DDRD &amp;= ~(1&lt;&lt;2)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Wieder: DDRD = 00100101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Ausführen von DDRD &amp;= ~(1&lt;&lt;2):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1 = 00000001</a:t>
            </a:r>
            <a:r>
              <a:rPr lang="en-US" dirty="0"/>
              <a:t>​ -&gt; </a:t>
            </a:r>
            <a:r>
              <a:rPr lang="de-DE" dirty="0"/>
              <a:t>(1&lt;&lt;2) = 00000100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Negieren von (1&lt;&lt;2):</a:t>
            </a:r>
            <a:r>
              <a:rPr lang="en-US" dirty="0"/>
              <a:t>​ </a:t>
            </a:r>
            <a:r>
              <a:rPr lang="de-DE" dirty="0"/>
              <a:t>~(1&lt;&lt;2) = 11111011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00100101 &amp; 11111011 = 00100001 //2. Bit nun 0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4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204</Words>
  <Application>Microsoft Office PowerPoint</Application>
  <PresentationFormat>Benutzerdefiniert</PresentationFormat>
  <Paragraphs>71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Facette</vt:lpstr>
      <vt:lpstr>IoT – Praktikum 2018/19</vt:lpstr>
      <vt:lpstr>Der Start … </vt:lpstr>
      <vt:lpstr>Einparksensor</vt:lpstr>
      <vt:lpstr>Idee</vt:lpstr>
      <vt:lpstr>Atmel ATmega 328p</vt:lpstr>
      <vt:lpstr>Vom Arduino zum Standalone</vt:lpstr>
      <vt:lpstr>Pololu AVR-Programmer</vt:lpstr>
      <vt:lpstr>Blink-Sketch</vt:lpstr>
      <vt:lpstr>pinMode - Output</vt:lpstr>
      <vt:lpstr>pinMode - Input</vt:lpstr>
      <vt:lpstr>digitalWrite</vt:lpstr>
      <vt:lpstr>digitalRead</vt:lpstr>
      <vt:lpstr>Temperatur- und Luftfeuchtigkeitssensor</vt:lpstr>
      <vt:lpstr>Kommunikationsprozess:</vt:lpstr>
      <vt:lpstr>Bit-Übertragung:</vt:lpstr>
      <vt:lpstr>parse-Methode: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Customer</cp:lastModifiedBy>
  <cp:revision>25</cp:revision>
  <dcterms:created xsi:type="dcterms:W3CDTF">2019-01-27T13:18:17Z</dcterms:created>
  <dcterms:modified xsi:type="dcterms:W3CDTF">2019-01-27T16:17:16Z</dcterms:modified>
</cp:coreProperties>
</file>