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B864-DA50-4714-B823-A3AC4FDD2234}" v="708" dt="2022-05-30T02:56:32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1DCC-2D64-EE14-B039-2F4E7ADF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3B0B-2040-D043-0AA2-844E6679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25A2-95A7-C347-302D-2B2F7BB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469C-E530-EB87-9DD5-841798F7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6B22-362E-1817-4400-798CE01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756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5DD-CD1E-5B4D-7145-9BF86609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56823-ED8B-DDE0-1DEB-C63EE2BD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7207-9773-E6F8-A0F4-A83A8D24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A72C-CDA5-4563-EF80-F5DB43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4307-8090-33FA-99C3-40E95B1C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21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0EE95-EF6C-F099-E3E3-9A7DF8E11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5875A-0740-69F4-2552-0A4328E7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7647-632B-166A-EA7B-4DDBFBC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08AC-1F57-F881-028A-C3289F9B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E0A2-AC8A-EB5E-5386-037E7C98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9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BFC-E2D6-6904-231E-7E0AC5D4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B35F-E3AB-7E32-A736-B3D07742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DE6C-9BF8-9818-CC13-488E01DB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9EE0-D9A6-497F-39D4-9ED16408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E6E2-C9DF-DAE8-E3C4-3F35448D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4469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B5D-5ADF-CFA7-1D20-7E7EFED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01C3-3BBB-4D95-924F-FA59D39F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BEA8-503F-F4CD-C59B-52926EA6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7FCA-4E46-54B6-958D-439EEE6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2E8E-1E0B-A25B-5D04-17076EE1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65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4CF3-476D-426B-D3E9-8DC5EAF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0F10-D54F-ECF5-CA06-D906857EC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5903-3C95-8C5D-4FFC-B8953497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656A5-F3B3-2152-7328-2654EA78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9551-6702-2F8F-83EF-B26F7CCD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425C0-A957-F253-7779-A5F1D95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03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9651-A666-9C99-895D-0AB93C1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B080-0D4F-EC7F-1982-009ACF3F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EB1B-E6E5-073C-AEDC-6CFA3445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529A9-C295-C5E4-8C9D-82DBAE0B4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29129-762B-6FC9-2D9D-63332DA24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FEB52-24AF-6DE6-967C-6DDBF9D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33F72-DD7C-63DE-BBB8-783CCD35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CB6C5-E36F-F8D8-9C8D-F5096356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4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49C1-25FF-1D74-ADD2-45DF9DA2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C7F43-FC06-374C-138A-25377FBC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C181A-8053-6CE5-ECA1-3913DD4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425F8-0F6C-3BB9-802B-BEADDFA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767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98FCE-C6FA-A0B2-1FC2-6030953B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61E06-A5D3-549D-838F-386862F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5E83C-7A5F-599A-0A5B-6CD217B4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09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3F19-B4F8-5DF4-162B-94FC918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7FA7-102D-3376-52DC-859260EE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3747-6F06-6AB5-C900-28BB0C97C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4159E-F12C-B106-48B8-BEDFCCB1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25F8-10A9-1AB6-696D-45BF5C7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68AD-B3D5-30FC-7DFF-1F758C73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2885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A2CF-B07C-B550-827C-DD8D462C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69D00-CE8F-1A5A-CC8D-F8CC74FA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3589-B38E-2C51-3DC0-BEC5E558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1A4B-D534-CCBA-EBBF-EE3FDB97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727CE-7D96-6ECF-2ADE-151245B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5FADB-2A17-B796-1827-5D60E2E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060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C8BE9-A560-861C-E7DE-6333940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2A01-3702-F9BE-D8DD-E95E3FFA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D606-B981-8009-5098-3B837DE3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B706-2A96-402F-A451-0803D7AC4C08}" type="datetimeFigureOut">
              <a:rPr lang="es-BO" smtClean="0"/>
              <a:t>9/6/2022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69C8-D389-6480-EAB7-FA831770D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8D2-053F-9F5F-6DB0-DE569CB3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6DFA-D7FE-45E2-9BC7-19CDA5306F8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74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827-9A9C-9CD4-341F-CFD9A7CD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5185" y="2889250"/>
            <a:ext cx="2641600" cy="107950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3605-07EB-4DD3-86BB-D76AB5A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8500"/>
            <a:ext cx="5194300" cy="1079500"/>
          </a:xfrm>
        </p:spPr>
        <p:txBody>
          <a:bodyPr anchor="ctr">
            <a:normAutofit/>
          </a:bodyPr>
          <a:lstStyle/>
          <a:p>
            <a:pPr algn="l"/>
            <a:r>
              <a:rPr lang="es-B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Ingeniería Web I  —  2022</a:t>
            </a:r>
          </a:p>
          <a:p>
            <a:pPr algn="l"/>
            <a:r>
              <a:rPr lang="es-B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Henry Ricardo Landivar Osuna</a:t>
            </a:r>
          </a:p>
        </p:txBody>
      </p:sp>
    </p:spTree>
    <p:extLst>
      <p:ext uri="{BB962C8B-B14F-4D97-AF65-F5344CB8AC3E}">
        <p14:creationId xmlns:p14="http://schemas.microsoft.com/office/powerpoint/2010/main" val="29289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60FF-7AF8-86E8-9A3B-ED49041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Leaner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1DDD-D076-68D5-8AD1-36D9D17A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 preprocesador y lenguaje de extensión de CSS</a:t>
            </a:r>
          </a:p>
          <a:p>
            <a:pPr marL="0" indent="0">
              <a:buNone/>
            </a:pPr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Muy parecido a CSS: es fácil aprender lo</a:t>
            </a: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Dos Componentes:</a:t>
            </a:r>
          </a:p>
          <a:p>
            <a:pPr lvl="1"/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Lenguaje </a:t>
            </a:r>
            <a:r>
              <a:rPr lang="es-B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</a:t>
            </a: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s-B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style.less</a:t>
            </a: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Less.js (JavaScript que convierte </a:t>
            </a:r>
            <a:r>
              <a:rPr lang="es-B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</a:t>
            </a: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CSS)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CDC00-72D7-9BDE-479A-6DE69805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850" y="4530725"/>
            <a:ext cx="3419475" cy="1962150"/>
          </a:xfrm>
          <a:prstGeom prst="roundRect">
            <a:avLst>
              <a:gd name="adj" fmla="val 797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3300000">
              <a:rot lat="19799989" lon="1200003" rev="20819984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84133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84881D-7615-ADF1-D7B9-19BEE6D7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BO" sz="4400" dirty="0">
                <a:solidFill>
                  <a:schemeClr val="tx2">
                    <a:lumMod val="75000"/>
                  </a:schemeClr>
                </a:solidFill>
              </a:rPr>
              <a:t>¿Para qué sirve?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A08E4-E4B0-8801-E33E-FAC76CE89AC4}"/>
              </a:ext>
            </a:extLst>
          </p:cNvPr>
          <p:cNvSpPr txBox="1"/>
          <p:nvPr/>
        </p:nvSpPr>
        <p:spPr>
          <a:xfrm>
            <a:off x="1402042" y="1798292"/>
            <a:ext cx="260258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@width: 10px;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@height: @width + 10px;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#header {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    width: @width;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height: @height;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}</a:t>
            </a:r>
            <a:endParaRPr lang="es-BO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6D0A4-311D-55DE-3652-1B501A7329F0}"/>
              </a:ext>
            </a:extLst>
          </p:cNvPr>
          <p:cNvSpPr txBox="1"/>
          <p:nvPr/>
        </p:nvSpPr>
        <p:spPr>
          <a:xfrm>
            <a:off x="1127686" y="4075839"/>
            <a:ext cx="28769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.highlight {</a:t>
            </a:r>
            <a:br>
              <a:rPr lang="en-US" sz="1600" dirty="0"/>
            </a:br>
            <a:r>
              <a:rPr lang="en-US" sz="1600" dirty="0"/>
              <a:t>    color: red;</a:t>
            </a:r>
            <a:br>
              <a:rPr lang="en-US" sz="1600" dirty="0"/>
            </a:br>
            <a:r>
              <a:rPr lang="en-US" sz="1600" dirty="0"/>
              <a:t>    font-weight: bold;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 span {</a:t>
            </a:r>
            <a:br>
              <a:rPr lang="en-US" sz="1600" dirty="0"/>
            </a:br>
            <a:r>
              <a:rPr lang="en-US" sz="1600" dirty="0"/>
              <a:t>    text-decoration: underline;</a:t>
            </a:r>
            <a:br>
              <a:rPr lang="en-US" sz="1600" dirty="0"/>
            </a:br>
            <a:r>
              <a:rPr lang="en-US" sz="1600" dirty="0"/>
              <a:t>    .highlight();</a:t>
            </a:r>
            <a:br>
              <a:rPr lang="en-US" sz="1600" dirty="0"/>
            </a:br>
            <a:r>
              <a:rPr lang="en-US" sz="1600" dirty="0"/>
              <a:t>}</a:t>
            </a:r>
            <a:endParaRPr lang="es-BO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2D8C0-2506-FFA7-8631-1A9CA834A25C}"/>
              </a:ext>
            </a:extLst>
          </p:cNvPr>
          <p:cNvSpPr txBox="1"/>
          <p:nvPr/>
        </p:nvSpPr>
        <p:spPr>
          <a:xfrm>
            <a:off x="1435891" y="1346733"/>
            <a:ext cx="256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Variables</a:t>
            </a:r>
            <a:endParaRPr lang="es-BO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200AB-955A-70BC-48EB-93CACA4FBC33}"/>
              </a:ext>
            </a:extLst>
          </p:cNvPr>
          <p:cNvSpPr txBox="1"/>
          <p:nvPr/>
        </p:nvSpPr>
        <p:spPr>
          <a:xfrm>
            <a:off x="1119238" y="3614174"/>
            <a:ext cx="288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Mixins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5819F-6311-A63B-6C5D-0376EC337B76}"/>
              </a:ext>
            </a:extLst>
          </p:cNvPr>
          <p:cNvSpPr txBox="1"/>
          <p:nvPr/>
        </p:nvSpPr>
        <p:spPr>
          <a:xfrm>
            <a:off x="4774093" y="1336627"/>
            <a:ext cx="3166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Nesting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07CD5-90E4-D249-65FB-8BB7E5C0565E}"/>
              </a:ext>
            </a:extLst>
          </p:cNvPr>
          <p:cNvSpPr txBox="1"/>
          <p:nvPr/>
        </p:nvSpPr>
        <p:spPr>
          <a:xfrm>
            <a:off x="8709988" y="1334107"/>
            <a:ext cx="3055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82EBD-1B46-B9A9-E705-34F6EFDAAC6B}"/>
              </a:ext>
            </a:extLst>
          </p:cNvPr>
          <p:cNvSpPr txBox="1"/>
          <p:nvPr/>
        </p:nvSpPr>
        <p:spPr>
          <a:xfrm>
            <a:off x="4774093" y="1798292"/>
            <a:ext cx="3166427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BO" sz="1600" dirty="0" err="1"/>
              <a:t>ul</a:t>
            </a:r>
            <a:r>
              <a:rPr lang="es-BO" sz="1600" dirty="0"/>
              <a:t> </a:t>
            </a:r>
            <a:r>
              <a:rPr lang="es-BO" sz="1600" dirty="0" err="1"/>
              <a:t>li</a:t>
            </a:r>
            <a:r>
              <a:rPr lang="es-BO" sz="1600" dirty="0"/>
              <a:t>{</a:t>
            </a:r>
            <a:br>
              <a:rPr lang="es-BO" sz="1600" dirty="0"/>
            </a:br>
            <a:r>
              <a:rPr lang="es-BO" sz="1600" dirty="0"/>
              <a:t>    </a:t>
            </a:r>
            <a:r>
              <a:rPr lang="es-BO" sz="1600" dirty="0" err="1"/>
              <a:t>display</a:t>
            </a:r>
            <a:r>
              <a:rPr lang="es-BO" sz="1600" dirty="0"/>
              <a:t>: </a:t>
            </a:r>
            <a:r>
              <a:rPr lang="es-BO" sz="1600" dirty="0" err="1"/>
              <a:t>inline</a:t>
            </a:r>
            <a:r>
              <a:rPr lang="es-BO" sz="1600" dirty="0"/>
              <a:t>;</a:t>
            </a:r>
          </a:p>
          <a:p>
            <a:br>
              <a:rPr lang="es-BO" sz="1600" dirty="0"/>
            </a:br>
            <a:r>
              <a:rPr lang="es-BO" sz="1600" dirty="0"/>
              <a:t>    a {</a:t>
            </a:r>
            <a:br>
              <a:rPr lang="es-BO" sz="1600" dirty="0"/>
            </a:br>
            <a:r>
              <a:rPr lang="es-BO" sz="1600" dirty="0"/>
              <a:t>        color: red;</a:t>
            </a:r>
            <a:br>
              <a:rPr lang="es-BO" sz="1600" dirty="0"/>
            </a:br>
            <a:r>
              <a:rPr lang="es-BO" sz="1600" dirty="0"/>
              <a:t>        </a:t>
            </a:r>
            <a:r>
              <a:rPr lang="es-BO" sz="1600" dirty="0" err="1"/>
              <a:t>text-decoration</a:t>
            </a:r>
            <a:r>
              <a:rPr lang="es-BO" sz="1600" dirty="0"/>
              <a:t>: </a:t>
            </a:r>
            <a:r>
              <a:rPr lang="es-BO" sz="1600" dirty="0" err="1"/>
              <a:t>none</a:t>
            </a:r>
            <a:r>
              <a:rPr lang="es-BO" sz="1600" dirty="0"/>
              <a:t>;</a:t>
            </a:r>
          </a:p>
          <a:p>
            <a:br>
              <a:rPr lang="es-BO" sz="1600" dirty="0"/>
            </a:br>
            <a:r>
              <a:rPr lang="es-BO" sz="1600" dirty="0"/>
              <a:t>        &amp;:</a:t>
            </a:r>
            <a:r>
              <a:rPr lang="es-BO" sz="1600" dirty="0" err="1"/>
              <a:t>hover</a:t>
            </a:r>
            <a:r>
              <a:rPr lang="es-BO" sz="1600" dirty="0"/>
              <a:t> {</a:t>
            </a:r>
            <a:br>
              <a:rPr lang="es-BO" sz="1600" dirty="0"/>
            </a:br>
            <a:r>
              <a:rPr lang="es-BO" sz="1600" dirty="0"/>
              <a:t>            color: </a:t>
            </a:r>
            <a:r>
              <a:rPr lang="es-BO" sz="1600" dirty="0" err="1"/>
              <a:t>green</a:t>
            </a:r>
            <a:r>
              <a:rPr lang="es-BO" sz="1600" dirty="0"/>
              <a:t>;</a:t>
            </a:r>
            <a:br>
              <a:rPr lang="es-BO" sz="1600" dirty="0"/>
            </a:br>
            <a:r>
              <a:rPr lang="es-BO" sz="1600" dirty="0"/>
              <a:t>        }</a:t>
            </a:r>
            <a:br>
              <a:rPr lang="es-BO" sz="1600" dirty="0"/>
            </a:br>
            <a:r>
              <a:rPr lang="es-BO" sz="1600" dirty="0"/>
              <a:t>    }</a:t>
            </a:r>
          </a:p>
          <a:p>
            <a:br>
              <a:rPr lang="es-BO" sz="1600" dirty="0"/>
            </a:br>
            <a:r>
              <a:rPr lang="es-BO" sz="1600" dirty="0"/>
              <a:t>    @media (min-</a:t>
            </a:r>
            <a:r>
              <a:rPr lang="es-BO" sz="1600" dirty="0" err="1"/>
              <a:t>width</a:t>
            </a:r>
            <a:r>
              <a:rPr lang="es-BO" sz="1600" dirty="0"/>
              <a:t>: 768px) {</a:t>
            </a:r>
            <a:br>
              <a:rPr lang="es-BO" sz="1600" dirty="0"/>
            </a:br>
            <a:r>
              <a:rPr lang="es-BO" sz="1600" dirty="0"/>
              <a:t>        </a:t>
            </a:r>
            <a:r>
              <a:rPr lang="es-BO" sz="1600" dirty="0" err="1"/>
              <a:t>display</a:t>
            </a:r>
            <a:r>
              <a:rPr lang="es-BO" sz="1600" dirty="0"/>
              <a:t>: block;</a:t>
            </a:r>
            <a:br>
              <a:rPr lang="es-BO" sz="1600" dirty="0"/>
            </a:br>
            <a:r>
              <a:rPr lang="es-BO" sz="1600" dirty="0"/>
              <a:t>    }</a:t>
            </a:r>
            <a:br>
              <a:rPr lang="es-BO" sz="1600" dirty="0"/>
            </a:br>
            <a:r>
              <a:rPr lang="es-BO" sz="1600" dirty="0"/>
              <a:t>}</a:t>
            </a:r>
            <a:endParaRPr lang="en-US" sz="1600" b="0" i="0" dirty="0">
              <a:solidFill>
                <a:srgbClr val="393939"/>
              </a:solidFill>
              <a:effectLst/>
              <a:latin typeface="Monac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390BB8-335C-2D49-8B3D-C90400C130C7}"/>
              </a:ext>
            </a:extLst>
          </p:cNvPr>
          <p:cNvSpPr txBox="1"/>
          <p:nvPr/>
        </p:nvSpPr>
        <p:spPr>
          <a:xfrm>
            <a:off x="8709987" y="1795772"/>
            <a:ext cx="305519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@conversion-1: 5cm + 10mm; </a:t>
            </a:r>
          </a:p>
          <a:p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6cm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@conversion-2: 2 - 3cm - 5mm; </a:t>
            </a:r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-1.5cm</a:t>
            </a:r>
          </a:p>
          <a:p>
            <a:endParaRPr lang="en-US" sz="1600" b="0" i="0" dirty="0">
              <a:solidFill>
                <a:schemeClr val="tx1"/>
              </a:solidFill>
              <a:effectLst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@incompatible-units: 5px - 3cm; </a:t>
            </a:r>
          </a:p>
          <a:p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2px – conversion </a:t>
            </a:r>
            <a:r>
              <a:rPr lang="en-US" sz="1600" b="0" i="1" dirty="0" err="1">
                <a:solidFill>
                  <a:schemeClr val="bg2">
                    <a:lumMod val="75000"/>
                  </a:schemeClr>
                </a:solidFill>
                <a:effectLst/>
              </a:rPr>
              <a:t>imposible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effectLst/>
            </a:endParaRPr>
          </a:p>
          <a:p>
            <a:endParaRPr lang="en-US" sz="1600" b="0" i="0" dirty="0">
              <a:solidFill>
                <a:schemeClr val="tx1"/>
              </a:solidFill>
              <a:effectLst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@base: 5%;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@filler: @base * 2;</a:t>
            </a:r>
          </a:p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10%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@other: @base + @filler;</a:t>
            </a:r>
          </a:p>
          <a:p>
            <a:r>
              <a:rPr lang="es-BO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15%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600" b="0" i="0" dirty="0">
              <a:solidFill>
                <a:schemeClr val="tx1"/>
              </a:solidFill>
              <a:effectLst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@color: (#224488 / 2); </a:t>
            </a:r>
          </a:p>
          <a:p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 </a:t>
            </a:r>
            <a:r>
              <a:rPr lang="es-BO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#112244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effectLst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</a:rPr>
              <a:t>color: #112244 + #111;</a:t>
            </a:r>
          </a:p>
          <a:p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//</a:t>
            </a:r>
            <a:r>
              <a:rPr lang="es-BO" sz="16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 #223355</a:t>
            </a:r>
          </a:p>
        </p:txBody>
      </p:sp>
    </p:spTree>
    <p:extLst>
      <p:ext uri="{BB962C8B-B14F-4D97-AF65-F5344CB8AC3E}">
        <p14:creationId xmlns:p14="http://schemas.microsoft.com/office/powerpoint/2010/main" val="909741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19" grpId="0"/>
      <p:bldP spid="20" grpId="0"/>
      <p:bldP spid="22" grpId="0"/>
      <p:bldP spid="23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EC06-D90B-7121-211B-37097F6A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400" dirty="0">
                <a:solidFill>
                  <a:schemeClr val="tx2">
                    <a:lumMod val="75000"/>
                  </a:schemeClr>
                </a:solidFill>
              </a:rPr>
              <a:t>¿Qué necesitas para implementar </a:t>
            </a:r>
            <a:r>
              <a:rPr lang="es-BO" sz="4400" dirty="0" err="1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s-BO" sz="44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0686-1FDE-E8FE-C810-DC9D3F11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 Navegador Web</a:t>
            </a: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 editor de texto</a:t>
            </a: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Less.js</a:t>
            </a: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Archivos de tipo .</a:t>
            </a:r>
            <a:r>
              <a:rPr lang="es-B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</a:t>
            </a:r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B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Node.js (recomendado para producción, opcional)</a:t>
            </a:r>
          </a:p>
          <a:p>
            <a:pPr marL="0" indent="0">
              <a:buNone/>
            </a:pPr>
            <a:endParaRPr lang="es-B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70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F2C-7ACE-0909-53C0-A50ABBBE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400" dirty="0">
                <a:solidFill>
                  <a:schemeClr val="tx2">
                    <a:lumMod val="75000"/>
                  </a:schemeClr>
                </a:solidFill>
              </a:rPr>
              <a:t>¿Cómo se implementa?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43D8-04F6-A62F-9D81-DF8EBA8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 estas usando Node.js:</a:t>
            </a:r>
          </a:p>
          <a:p>
            <a:pPr lvl="1"/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install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 -g 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less</a:t>
            </a:r>
            <a:endParaRPr lang="es-B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lessc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styles.less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 styles.css</a:t>
            </a:r>
          </a:p>
          <a:p>
            <a:pPr lvl="1"/>
            <a:endParaRPr lang="es-BO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 quieres usar lo directo en el navegador, </a:t>
            </a:r>
            <a:r>
              <a:rPr lang="es-B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coloce</a:t>
            </a: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 &lt;head&gt;:</a:t>
            </a:r>
          </a:p>
          <a:p>
            <a:pPr lvl="1"/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&lt;script 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="https://cdn.jsdelivr.net/</a:t>
            </a:r>
            <a:r>
              <a:rPr lang="es-BO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/less@4"&gt;&lt;/script&gt;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="stylesheet/less" type="text/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styles.less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"/&gt;</a:t>
            </a:r>
          </a:p>
          <a:p>
            <a:pPr lvl="1"/>
            <a:endParaRPr lang="es-BO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cuesta nada para implementar.</a:t>
            </a:r>
          </a:p>
          <a:p>
            <a:pPr marL="0" indent="0">
              <a:buNone/>
            </a:pPr>
            <a:r>
              <a:rPr lang="es-BO" dirty="0">
                <a:solidFill>
                  <a:schemeClr val="bg2">
                    <a:lumMod val="50000"/>
                  </a:schemeClr>
                </a:solidFill>
              </a:rPr>
              <a:t>Se debe incluir una copia de la licencia si redistribuís Less.js</a:t>
            </a:r>
          </a:p>
        </p:txBody>
      </p:sp>
    </p:spTree>
    <p:extLst>
      <p:ext uri="{BB962C8B-B14F-4D97-AF65-F5344CB8AC3E}">
        <p14:creationId xmlns:p14="http://schemas.microsoft.com/office/powerpoint/2010/main" val="3567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adassah Friedlaender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4C24A93EBF0B45B54D8AF9ED77CB93" ma:contentTypeVersion="0" ma:contentTypeDescription="Crear nuevo documento." ma:contentTypeScope="" ma:versionID="f1243be70177513c7db55a5ab9fd56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ad4eb3a630f88725e719fb2b30182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FA8B7-6CAD-4731-9163-AEB7E2D957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6F9A1-45B9-4021-931C-087134F2E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910FCD-FA87-4FFE-8355-F6FFCF164DE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400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Monaco</vt:lpstr>
      <vt:lpstr>Arial</vt:lpstr>
      <vt:lpstr>Hadassah Friedlaender</vt:lpstr>
      <vt:lpstr>Rockwell</vt:lpstr>
      <vt:lpstr>Office Theme</vt:lpstr>
      <vt:lpstr>Less</vt:lpstr>
      <vt:lpstr>Leaner Style Sheets</vt:lpstr>
      <vt:lpstr>¿Para qué sirve?</vt:lpstr>
      <vt:lpstr>¿Qué necesitas para implementar Less?</vt:lpstr>
      <vt:lpstr>¿Cómo se implementa?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Henry Ricardo  Landivar Osuna</dc:creator>
  <cp:lastModifiedBy>Henry Ricardo  Landivar Osuna</cp:lastModifiedBy>
  <cp:revision>8</cp:revision>
  <dcterms:created xsi:type="dcterms:W3CDTF">2022-05-29T21:32:50Z</dcterms:created>
  <dcterms:modified xsi:type="dcterms:W3CDTF">2022-06-09T20:22:05Z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0x0101006C4C24A93EBF0B45B54D8AF9ED77CB93</vt:lpwstr>
  </property>
</Properties>
</file>