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87" r:id="rId2"/>
    <p:sldId id="288" r:id="rId3"/>
    <p:sldId id="256" r:id="rId4"/>
    <p:sldId id="257" r:id="rId5"/>
    <p:sldId id="258" r:id="rId6"/>
    <p:sldId id="259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460C92-BC46-441C-B82B-92D91EEF1266}" type="datetimeFigureOut">
              <a:rPr lang="id-ID" smtClean="0"/>
              <a:t>09/09/2019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A704B53-5FE2-44A8-898F-86846BEBD7F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2.bp.blogspot.com/-2qTlkhXZE94/Vqd6n7juPuI/AAAAAAAABGQ/3HDZHWgeya4/s1600/Contoh+hasil+bingkai+halaman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nonisyarif.com/wp-content/uploads/2018/03/microsoft-word-1.jp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onisyarif.com/wp-content/uploads/2018/03/microsoft-word-2.jp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nonisyarif.com/wp-content/uploads/2018/03/microsoft-word-3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logku/wp-content/uploads/2011/12/4a1.jpg" TargetMode="External"/><Relationship Id="rId2" Type="http://schemas.openxmlformats.org/officeDocument/2006/relationships/hyperlink" Target="http://localhost/blogku/wp-content/uploads/2011/12/4a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localhost/blogku/wp-content/uploads/2011/12/4a3.jpg" TargetMode="External"/><Relationship Id="rId4" Type="http://schemas.openxmlformats.org/officeDocument/2006/relationships/hyperlink" Target="http://localhost/blogku/wp-content/uploads/2011/12/4a2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309588" cy="4551784"/>
          </a:xfrm>
        </p:spPr>
        <p:txBody>
          <a:bodyPr/>
          <a:lstStyle/>
          <a:p>
            <a:pPr algn="l"/>
            <a:r>
              <a:rPr lang="en-US" i="1" dirty="0" smtClean="0">
                <a:latin typeface="+mn-lt"/>
                <a:ea typeface="Adobe Heiti Std R" panose="020B0400000000000000" pitchFamily="34" charset="-128"/>
              </a:rPr>
              <a:t>OLEH KELOMPOK 2</a:t>
            </a:r>
            <a:br>
              <a:rPr lang="en-US" i="1" dirty="0" smtClean="0">
                <a:latin typeface="+mn-lt"/>
                <a:ea typeface="Adobe Heiti Std R" panose="020B0400000000000000" pitchFamily="34" charset="-128"/>
              </a:rPr>
            </a:br>
            <a:r>
              <a:rPr lang="en-US" i="1" dirty="0" smtClean="0">
                <a:latin typeface="+mn-lt"/>
                <a:ea typeface="Adobe Heiti Std R" panose="020B0400000000000000" pitchFamily="34" charset="-128"/>
              </a:rPr>
              <a:t/>
            </a:r>
            <a:br>
              <a:rPr lang="en-US" i="1" dirty="0" smtClean="0">
                <a:latin typeface="+mn-lt"/>
                <a:ea typeface="Adobe Heiti Std R" panose="020B0400000000000000" pitchFamily="34" charset="-128"/>
              </a:rPr>
            </a:br>
            <a:r>
              <a:rPr lang="en-US" i="1" dirty="0" smtClean="0">
                <a:latin typeface="+mn-lt"/>
                <a:ea typeface="Adobe Heiti Std R" panose="020B0400000000000000" pitchFamily="34" charset="-128"/>
              </a:rPr>
              <a:t>.</a:t>
            </a:r>
            <a:r>
              <a:rPr lang="en-US" i="1" dirty="0" err="1" smtClean="0"/>
              <a:t>rico</a:t>
            </a:r>
            <a:r>
              <a:rPr lang="en-US" i="1" dirty="0" smtClean="0"/>
              <a:t> </a:t>
            </a:r>
            <a:r>
              <a:rPr lang="en-US" i="1" dirty="0" err="1" smtClean="0"/>
              <a:t>nur</a:t>
            </a:r>
            <a:r>
              <a:rPr lang="en-US" i="1" dirty="0" smtClean="0"/>
              <a:t> </a:t>
            </a:r>
            <a:r>
              <a:rPr lang="en-US" i="1" dirty="0" err="1" smtClean="0"/>
              <a:t>cahyo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.</a:t>
            </a:r>
            <a:r>
              <a:rPr lang="en-US" i="1" dirty="0" err="1" smtClean="0"/>
              <a:t>indah</a:t>
            </a:r>
            <a:r>
              <a:rPr lang="en-US" i="1" dirty="0" smtClean="0"/>
              <a:t> </a:t>
            </a:r>
            <a:r>
              <a:rPr lang="en-US" i="1" dirty="0" err="1" smtClean="0"/>
              <a:t>Lailasari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.</a:t>
            </a:r>
            <a:r>
              <a:rPr lang="en-US" i="1" dirty="0" err="1" smtClean="0"/>
              <a:t>intan</a:t>
            </a:r>
            <a:r>
              <a:rPr lang="en-US" i="1" dirty="0" smtClean="0"/>
              <a:t> </a:t>
            </a:r>
            <a:r>
              <a:rPr lang="en-US" i="1" dirty="0" err="1" smtClean="0"/>
              <a:t>annisa</a:t>
            </a:r>
            <a:r>
              <a:rPr lang="en-US" i="1" dirty="0" smtClean="0"/>
              <a:t> </a:t>
            </a:r>
            <a:r>
              <a:rPr lang="en-US" i="1" dirty="0" err="1" smtClean="0"/>
              <a:t>Fitri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.</a:t>
            </a:r>
            <a:r>
              <a:rPr lang="en-US" i="1" dirty="0" err="1" smtClean="0"/>
              <a:t>Theoderik</a:t>
            </a:r>
            <a:r>
              <a:rPr lang="en-US" i="1" dirty="0"/>
              <a:t> </a:t>
            </a:r>
            <a:r>
              <a:rPr lang="en-US" i="1" dirty="0" err="1" smtClean="0"/>
              <a:t>alfonso</a:t>
            </a:r>
            <a:r>
              <a:rPr lang="en-US" i="1" dirty="0" smtClean="0"/>
              <a:t> 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125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12"/>
            <a:ext cx="8172400" cy="6825988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UcPeriod" startAt="6"/>
            </a:pPr>
            <a:r>
              <a:rPr lang="en-US" b="1" dirty="0" err="1"/>
              <a:t>Perataan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paragraph</a:t>
            </a:r>
            <a:br>
              <a:rPr lang="en-US" b="1" dirty="0"/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(Left Align).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bergambar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Ctrl + L.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(Center Align)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bergambar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Ctrl + E.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(Right Align)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bergambar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Ctrl + R.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kiri-kanan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(Justify Align)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bergambar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Ctrl + J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3" b="66827"/>
          <a:stretch/>
        </p:blipFill>
        <p:spPr bwMode="auto">
          <a:xfrm>
            <a:off x="611560" y="3573016"/>
            <a:ext cx="6552728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6693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UcPeriod" startAt="7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Format → Paragraph…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“Line spacing”,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UcPeriod" startAt="8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Menebalkan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memiringkan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menggarisbawahi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terblok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menebalkan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memiringkan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menggarisbawahi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493014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UcPeriod" startAt="8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Menebalkan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memiringkan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menggarisbawahi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terblok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menebalkan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memiringkan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menggarisbawahi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0" y="1700808"/>
            <a:ext cx="576064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58868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format </a:t>
            </a:r>
            <a:r>
              <a:rPr lang="en-US" dirty="0" err="1" smtClean="0"/>
              <a:t>naskah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100392" cy="5949280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 err="1"/>
              <a:t>Memulai</a:t>
            </a:r>
            <a:r>
              <a:rPr lang="en-US" b="1" dirty="0"/>
              <a:t> </a:t>
            </a:r>
            <a:r>
              <a:rPr lang="en-US" b="1" dirty="0" err="1"/>
              <a:t>Pembuatan</a:t>
            </a:r>
            <a:r>
              <a:rPr lang="en-US" b="1" dirty="0"/>
              <a:t> </a:t>
            </a:r>
            <a:r>
              <a:rPr lang="en-US" b="1" dirty="0" err="1"/>
              <a:t>Naskah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Aktifkan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Microsoft Word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Aturlah</a:t>
            </a:r>
            <a:r>
              <a:rPr lang="en-US" dirty="0"/>
              <a:t> Margin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Ketiklah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b="1" dirty="0"/>
              <a:t>Setting /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Halaman</a:t>
            </a:r>
            <a:r>
              <a:rPr lang="en-US" b="1" dirty="0"/>
              <a:t> Microsoft </a:t>
            </a:r>
            <a:endParaRPr lang="en-US" dirty="0"/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b="1" dirty="0" err="1"/>
              <a:t>Klik</a:t>
            </a:r>
            <a:r>
              <a:rPr lang="en-US" b="1" dirty="0"/>
              <a:t> Page Layout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Tab Margin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margin yang </a:t>
            </a:r>
            <a:r>
              <a:rPr lang="en-US" dirty="0" err="1"/>
              <a:t>diinginkan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di Custom Margin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tentukan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Top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Bottom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Left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Right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Gutter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Gutter </a:t>
            </a:r>
            <a:r>
              <a:rPr lang="en-US" dirty="0" smtClean="0"/>
              <a:t>Position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Orientation</a:t>
            </a:r>
            <a:endParaRPr lang="en-US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Preview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0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tx1"/>
              </a:buClr>
              <a:buSzPct val="100000"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tx1"/>
              </a:buClr>
              <a:buSzPct val="10000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Size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SIZE,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More Paper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5217034" cy="272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4392488" cy="256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5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Cara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pengetikan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tekanlah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Caps Lock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Caps Lock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mengaktifkan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4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5886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ms.</a:t>
            </a:r>
            <a:r>
              <a:rPr lang="en-US" dirty="0" smtClean="0"/>
              <a:t>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100392" cy="5805264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–&gt;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dilepas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(drag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diblock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400" b="1" dirty="0" err="1"/>
              <a:t>Mengcopy</a:t>
            </a:r>
            <a:r>
              <a:rPr lang="en-US" sz="2400" b="1" dirty="0"/>
              <a:t> Kata / </a:t>
            </a:r>
            <a:r>
              <a:rPr lang="en-US" sz="2400" b="1" dirty="0" err="1"/>
              <a:t>Kalimat</a:t>
            </a:r>
            <a:endParaRPr lang="en-US" sz="2400" dirty="0"/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kata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di-copy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Copy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C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diletakkan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copy-an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Paste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58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Memindahkan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/>
              <a:t>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kata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dipindahkan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Cut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dipindahkan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paste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0" lvl="0" indent="0">
              <a:buClr>
                <a:schemeClr val="tx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pengeditan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pemformatan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(Ctrl + Z)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pengeditan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 (Ctrl + Y)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pengeditan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kata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Home – Change Case,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change case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word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</a:p>
          <a:p>
            <a:pPr lvl="0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Case</a:t>
            </a:r>
          </a:p>
          <a:p>
            <a:pPr lvl="0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tONGLE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Replace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://2.bp.blogspot.com/-x9VpogDnCp4/Uo9cCEbvR7I/AAAAAAAAAVk/7VrR4bni-Y0/s1600/Fungsi+Find+pada+Microsoft+Wo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4"/>
          <a:stretch/>
        </p:blipFill>
        <p:spPr bwMode="auto">
          <a:xfrm>
            <a:off x="1475656" y="1268760"/>
            <a:ext cx="3528392" cy="2376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ttp://3.bp.blogspot.com/-WWhagjDQHHg/Uo9dTr0U2CI/AAAAAAAAAVs/ykD1VbbCzLM/s1600/Fungsi+Replace+pada+Microsoft+Word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4"/>
          <a:stretch/>
        </p:blipFill>
        <p:spPr bwMode="auto">
          <a:xfrm>
            <a:off x="1475656" y="4401134"/>
            <a:ext cx="3528392" cy="2420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3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4872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Pemformatan</a:t>
            </a:r>
            <a:r>
              <a:rPr lang="en-US" sz="3200" dirty="0" smtClean="0"/>
              <a:t> </a:t>
            </a:r>
            <a:r>
              <a:rPr lang="en-US" sz="3200" dirty="0" err="1" smtClean="0"/>
              <a:t>naskah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ms.</a:t>
            </a:r>
            <a:r>
              <a:rPr lang="en-US" sz="3200" dirty="0" smtClean="0"/>
              <a:t> word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100392" cy="5589240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/>
              <a:t>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Indent and Spacing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Ok.</a:t>
            </a:r>
          </a:p>
          <a:p>
            <a:pPr marL="0" lvl="0" indent="0">
              <a:buClr>
                <a:schemeClr val="tx1"/>
              </a:buClr>
              <a:buSzPct val="1000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: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paragrafnya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+ 1 (Single)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+ 5 (1,5 lines)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Ctrl + 2 (Double)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6328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67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Bullets and Numbering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Bullets</a:t>
            </a:r>
          </a:p>
          <a:p>
            <a:pPr marL="0" lv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penomoran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bullet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Bulleted yang 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New Bullet.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Bulleted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Numbered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numbered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numbered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Bulleted yang 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New Bullet.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Bulleted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6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pPr algn="ctr"/>
            <a:r>
              <a:rPr lang="en-US" dirty="0" smtClean="0"/>
              <a:t>Border </a:t>
            </a:r>
            <a:r>
              <a:rPr lang="en-US" dirty="0" err="1" smtClean="0"/>
              <a:t>dan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100392" cy="5877272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(borders)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Outside Borders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(borders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utside Borders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6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Toolbar Paragraph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(borders)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Borders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 and Shading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(borders)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pewarnaan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ketebalan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Apply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Toolbar Page Background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(borders)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Background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Toolbar Paragraph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Borders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Borders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bingkai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Borders,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Borders and Shading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Shading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Page Border,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Page Border.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border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artisitik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 startAt="2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Page Borders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Page Layout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Layout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background,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Page Borders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Border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Borders and Shading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ontoh hasil bingkai halaman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287651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5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72400" cy="68580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lain: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Shading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naskahnya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Color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Colors.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405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00392" cy="68580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Borders and Shading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Home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naskahnya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 and Shading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</a:t>
            </a:r>
          </a:p>
          <a:p>
            <a:pPr lvl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38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 err="1" smtClean="0"/>
              <a:t>Demikian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lah</a:t>
            </a:r>
            <a:r>
              <a:rPr lang="en-US" b="1" i="1" dirty="0" smtClean="0"/>
              <a:t> </a:t>
            </a:r>
            <a:r>
              <a:rPr lang="en-US" b="1" i="1" dirty="0" err="1" smtClean="0"/>
              <a:t>Presentasi</a:t>
            </a:r>
            <a:r>
              <a:rPr lang="en-US" b="1" i="1" dirty="0" smtClean="0"/>
              <a:t>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Materi</a:t>
            </a:r>
            <a:r>
              <a:rPr lang="en-US" b="1" i="1" dirty="0" smtClean="0"/>
              <a:t> yang </a:t>
            </a:r>
            <a:r>
              <a:rPr lang="en-US" b="1" i="1" dirty="0" err="1" smtClean="0"/>
              <a:t>dapat</a:t>
            </a:r>
            <a:r>
              <a:rPr lang="en-US" b="1" i="1" dirty="0" smtClean="0"/>
              <a:t> kami </a:t>
            </a:r>
            <a:r>
              <a:rPr lang="en-US" b="1" i="1" dirty="0" err="1" smtClean="0"/>
              <a:t>sampaikan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dari</a:t>
            </a:r>
            <a:r>
              <a:rPr lang="en-US" b="1" i="1" dirty="0" smtClean="0"/>
              <a:t> </a:t>
            </a:r>
            <a:r>
              <a:rPr lang="en-US" b="1" i="1" dirty="0" err="1" smtClean="0"/>
              <a:t>kelompok</a:t>
            </a:r>
            <a:r>
              <a:rPr lang="en-US" b="1" i="1" dirty="0" smtClean="0"/>
              <a:t>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i="1" dirty="0" err="1"/>
              <a:t>assalamualaikum</a:t>
            </a:r>
            <a:r>
              <a:rPr lang="en-US" b="1" i="1" dirty="0"/>
              <a:t> </a:t>
            </a:r>
            <a:r>
              <a:rPr lang="en-US" b="1" i="1" dirty="0" err="1"/>
              <a:t>warahmatullahi</a:t>
            </a:r>
            <a:r>
              <a:rPr lang="en-US" b="1" i="1" dirty="0"/>
              <a:t> </a:t>
            </a:r>
            <a:r>
              <a:rPr lang="en-US" b="1" i="1" dirty="0" err="1"/>
              <a:t>wabarakatuh</a:t>
            </a:r>
            <a:r>
              <a:rPr lang="en-US" b="1" i="1" dirty="0"/>
              <a:t> </a:t>
            </a:r>
            <a:endParaRPr lang="en-US" b="1" i="1" dirty="0" smtClean="0"/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SELAMAT PAGI </a:t>
            </a:r>
          </a:p>
          <a:p>
            <a:pPr marL="0" indent="0" algn="ctr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002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6696744" cy="4653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Elephant" panose="02020904090505020303" pitchFamily="18" charset="0"/>
                <a:cs typeface="Times New Roman" panose="02020603050405020304" pitchFamily="18" charset="0"/>
              </a:rPr>
              <a:t>Thanks For </a:t>
            </a:r>
            <a:r>
              <a:rPr lang="en-US" sz="5400" dirty="0" smtClean="0">
                <a:latin typeface="Elephant" panose="02020904090505020303" pitchFamily="18" charset="0"/>
                <a:cs typeface="Times New Roman" panose="02020603050405020304" pitchFamily="18" charset="0"/>
              </a:rPr>
              <a:t>Watching</a:t>
            </a:r>
            <a:endParaRPr lang="en-US" sz="5400" dirty="0" smtClean="0"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Elephant" panose="0202090409050502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5400" dirty="0">
              <a:latin typeface="Elephant" panose="0202090409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-243408"/>
            <a:ext cx="6444208" cy="5832648"/>
          </a:xfrm>
        </p:spPr>
        <p:txBody>
          <a:bodyPr>
            <a:normAutofit lnSpcReduction="10000"/>
          </a:bodyPr>
          <a:lstStyle/>
          <a:p>
            <a:pPr algn="l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Pembahasan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buFont typeface="Arial" pitchFamily="34" charset="0"/>
              <a:buChar char="•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Memformat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Teks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paragraph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Naskah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Penomoran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Penandaan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Border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shading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42853"/>
            <a:ext cx="6255488" cy="57150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MEMBUAT FILE MS. WORD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87" y="929302"/>
            <a:ext cx="7500990" cy="1713372"/>
          </a:xfrm>
        </p:spPr>
        <p:txBody>
          <a:bodyPr>
            <a:normAutofit/>
          </a:bodyPr>
          <a:lstStyle/>
          <a:p>
            <a:pPr marL="514350" lvl="0" indent="-514350" algn="l" fontAlgn="base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menu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 START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word 2013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keyboad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l" fontAlgn="base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Word 2013</a:t>
            </a:r>
          </a:p>
        </p:txBody>
      </p:sp>
      <p:pic>
        <p:nvPicPr>
          <p:cNvPr id="4" name="Picture 3" descr="microsoft-word-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642674"/>
            <a:ext cx="5805287" cy="393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71435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id-ID" dirty="0" smtClean="0"/>
              <a:t>3.  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/>
              <a:t>Microsoft word 2013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terbuka</a:t>
            </a:r>
            <a:endParaRPr lang="id-ID" dirty="0"/>
          </a:p>
        </p:txBody>
      </p:sp>
      <p:pic>
        <p:nvPicPr>
          <p:cNvPr id="5" name="Picture 4" descr="microsoft-word-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412776"/>
            <a:ext cx="6810550" cy="437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142852"/>
            <a:ext cx="778674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Langkah-langkah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lakukan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file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baru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microsoft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word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id-ID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id-ID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Klik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menu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FILE</a:t>
            </a:r>
            <a:endParaRPr kumimoji="0" lang="id-ID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dirty="0" err="1"/>
              <a:t>Klik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 </a:t>
            </a:r>
            <a:r>
              <a:rPr lang="en-US" b="1" dirty="0"/>
              <a:t>Blank document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microsoft-word-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9" y="1772816"/>
            <a:ext cx="7000925" cy="44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7242048" cy="4657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Memformat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Ms. Word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 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42844" y="993473"/>
            <a:ext cx="785818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Menghapus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teks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menghapus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BackSpace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/Delete.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mengapus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kata,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Ctrl+BackSpace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Ctrl+Delete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id-ID" sz="20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 startAt="2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memblok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naskah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Sebelum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format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edit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dokumen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biasanya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lebih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dahulu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Cara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lain: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Letakan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kursor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awal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naskah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editing,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kemudian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dilepas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akhir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naskah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diedit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Keyboard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Shift →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perkarakter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Shift Ctrl →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perkata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Shift ↓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perbaris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tombol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Shift Ctrl ↓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per paragraph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Ctrl+A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6" descr="https://i0.wp.com/localhost/blogku/wp-content/uploads/2011/12/4a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16" name="Rectangle 15" descr="https://i1.wp.com/localhost/blogku/wp-content/uploads/2011/12/4a1.jp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785918" y="12144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15" name="Rectangle 5" descr="https://i2.wp.com/localhost/blogku/wp-content/uploads/2011/12/4a2.jpg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0" y="75565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14" name="Rectangle 4" descr="https://i0.wp.com/localhost/blogku/wp-content/uploads/2011/12/4a3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0" y="904875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74612" y="320974"/>
            <a:ext cx="785818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 startAt="3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Mengubah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ukuran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Klik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menu Format → Font.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ditampilkan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dialog Font.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Pilih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jenis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ukuran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combo Font.</a:t>
            </a: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lphaUcPeriod" startAt="4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b="1" dirty="0" err="1"/>
              <a:t>Mengubah</a:t>
            </a:r>
            <a:r>
              <a:rPr lang="en-US" b="1" dirty="0"/>
              <a:t> </a:t>
            </a:r>
            <a:r>
              <a:rPr lang="en-US" b="1" dirty="0" err="1"/>
              <a:t>efek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subscript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superscript.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/>
              <a:t>klik</a:t>
            </a:r>
            <a:r>
              <a:rPr lang="en-US" dirty="0"/>
              <a:t> menu Format → Font… </a:t>
            </a:r>
            <a:r>
              <a:rPr lang="en-US" dirty="0" err="1"/>
              <a:t>Pada</a:t>
            </a:r>
            <a:r>
              <a:rPr lang="en-US" dirty="0"/>
              <a:t> dialog Font, </a:t>
            </a:r>
            <a:r>
              <a:rPr lang="en-US" dirty="0" err="1"/>
              <a:t>klik</a:t>
            </a:r>
            <a:r>
              <a:rPr lang="en-US" dirty="0"/>
              <a:t> tab Font, </a:t>
            </a:r>
            <a:r>
              <a:rPr lang="en-US" dirty="0" err="1"/>
              <a:t>tandainya</a:t>
            </a:r>
            <a:r>
              <a:rPr lang="en-US" dirty="0"/>
              <a:t> checkbox Subscript (Ctrl+=) </a:t>
            </a:r>
            <a:r>
              <a:rPr lang="en-US" dirty="0" err="1"/>
              <a:t>atau</a:t>
            </a:r>
            <a:r>
              <a:rPr lang="en-US" dirty="0"/>
              <a:t> Superscript (</a:t>
            </a:r>
            <a:r>
              <a:rPr lang="en-US" dirty="0" err="1"/>
              <a:t>Ctrl+Shift</a:t>
            </a:r>
            <a:r>
              <a:rPr lang="en-US" dirty="0"/>
              <a:t>+ +). </a:t>
            </a:r>
            <a:r>
              <a:rPr lang="en-US" dirty="0" err="1"/>
              <a:t>Klik</a:t>
            </a:r>
            <a:r>
              <a:rPr lang="en-US" dirty="0"/>
              <a:t> OK.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4" b="66707"/>
          <a:stretch/>
        </p:blipFill>
        <p:spPr bwMode="auto">
          <a:xfrm>
            <a:off x="467544" y="1289034"/>
            <a:ext cx="5051425" cy="2838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64"/>
            <a:ext cx="8100392" cy="6839636"/>
          </a:xfrm>
        </p:spPr>
        <p:txBody>
          <a:bodyPr/>
          <a:lstStyle/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lphaUcPeriod" startAt="5"/>
            </a:pPr>
            <a:r>
              <a:rPr lang="en-US" b="1" dirty="0" err="1"/>
              <a:t>Mewarnai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mewarnai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dropdown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“More Colors…”,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Colors,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469455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668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557</TotalTime>
  <Words>647</Words>
  <Application>Microsoft Office PowerPoint</Application>
  <PresentationFormat>On-screen Show (4:3)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Adobe Heiti Std R</vt:lpstr>
      <vt:lpstr>Arial</vt:lpstr>
      <vt:lpstr>Calibri</vt:lpstr>
      <vt:lpstr>Elephant</vt:lpstr>
      <vt:lpstr>Times New Roman</vt:lpstr>
      <vt:lpstr>Trebuchet MS</vt:lpstr>
      <vt:lpstr>Wingdings</vt:lpstr>
      <vt:lpstr>Wingdings 2</vt:lpstr>
      <vt:lpstr>Opulent</vt:lpstr>
      <vt:lpstr>OLEH KELOMPOK 2  .rico nur cahyo .indah Lailasari .intan annisa Fitri .Theoderik alfonso s</vt:lpstr>
      <vt:lpstr>PowerPoint Presentation</vt:lpstr>
      <vt:lpstr>PowerPoint Presentation</vt:lpstr>
      <vt:lpstr>MEMBUAT FILE MS. WORD </vt:lpstr>
      <vt:lpstr>PowerPoint Presentation</vt:lpstr>
      <vt:lpstr>PowerPoint Presentation</vt:lpstr>
      <vt:lpstr>Memformat Teks Pada Ms. Word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Membuat format naskah</vt:lpstr>
      <vt:lpstr>PowerPoint Presentation</vt:lpstr>
      <vt:lpstr>PowerPoint Presentation</vt:lpstr>
      <vt:lpstr>Mengedit naskah pada ms. word</vt:lpstr>
      <vt:lpstr>PowerPoint Presentation</vt:lpstr>
      <vt:lpstr>PowerPoint Presentation</vt:lpstr>
      <vt:lpstr>Pemformatan naskah pada ms. word</vt:lpstr>
      <vt:lpstr>PowerPoint Presentation</vt:lpstr>
      <vt:lpstr>Border dan shading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hp</dc:creator>
  <cp:lastModifiedBy>Hp</cp:lastModifiedBy>
  <cp:revision>37</cp:revision>
  <dcterms:created xsi:type="dcterms:W3CDTF">2019-09-06T06:00:40Z</dcterms:created>
  <dcterms:modified xsi:type="dcterms:W3CDTF">2019-09-08T22:05:37Z</dcterms:modified>
</cp:coreProperties>
</file>