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2" r:id="rId3"/>
    <p:sldId id="281" r:id="rId4"/>
    <p:sldId id="283" r:id="rId5"/>
    <p:sldId id="278" r:id="rId6"/>
    <p:sldId id="279" r:id="rId7"/>
    <p:sldId id="280" r:id="rId8"/>
    <p:sldId id="284" r:id="rId9"/>
    <p:sldId id="287" r:id="rId10"/>
    <p:sldId id="288" r:id="rId11"/>
    <p:sldId id="285" r:id="rId12"/>
    <p:sldId id="294" r:id="rId13"/>
    <p:sldId id="290" r:id="rId14"/>
    <p:sldId id="289" r:id="rId15"/>
    <p:sldId id="298" r:id="rId16"/>
    <p:sldId id="291" r:id="rId17"/>
    <p:sldId id="293" r:id="rId18"/>
    <p:sldId id="292" r:id="rId19"/>
    <p:sldId id="286" r:id="rId20"/>
    <p:sldId id="296" r:id="rId21"/>
    <p:sldId id="297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0399-5BFE-4826-AA52-F4A8D2E8F9DB}" type="datetimeFigureOut">
              <a:rPr lang="id-ID" smtClean="0"/>
              <a:pPr/>
              <a:t>08/09/2019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AAB-513E-4BB6-B5B3-ACB75D9C6C8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0399-5BFE-4826-AA52-F4A8D2E8F9DB}" type="datetimeFigureOut">
              <a:rPr lang="id-ID" smtClean="0"/>
              <a:pPr/>
              <a:t>08/09/2019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AAB-513E-4BB6-B5B3-ACB75D9C6C8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0399-5BFE-4826-AA52-F4A8D2E8F9DB}" type="datetimeFigureOut">
              <a:rPr lang="id-ID" smtClean="0"/>
              <a:pPr/>
              <a:t>08/09/2019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AAB-513E-4BB6-B5B3-ACB75D9C6C8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0399-5BFE-4826-AA52-F4A8D2E8F9DB}" type="datetimeFigureOut">
              <a:rPr lang="id-ID" smtClean="0"/>
              <a:pPr/>
              <a:t>08/09/2019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AAB-513E-4BB6-B5B3-ACB75D9C6C8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0399-5BFE-4826-AA52-F4A8D2E8F9DB}" type="datetimeFigureOut">
              <a:rPr lang="id-ID" smtClean="0"/>
              <a:pPr/>
              <a:t>08/09/2019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AAB-513E-4BB6-B5B3-ACB75D9C6C8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0399-5BFE-4826-AA52-F4A8D2E8F9DB}" type="datetimeFigureOut">
              <a:rPr lang="id-ID" smtClean="0"/>
              <a:pPr/>
              <a:t>08/09/2019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AAB-513E-4BB6-B5B3-ACB75D9C6C8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0399-5BFE-4826-AA52-F4A8D2E8F9DB}" type="datetimeFigureOut">
              <a:rPr lang="id-ID" smtClean="0"/>
              <a:pPr/>
              <a:t>08/09/2019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AAB-513E-4BB6-B5B3-ACB75D9C6C8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0399-5BFE-4826-AA52-F4A8D2E8F9DB}" type="datetimeFigureOut">
              <a:rPr lang="id-ID" smtClean="0"/>
              <a:pPr/>
              <a:t>08/09/2019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AAB-513E-4BB6-B5B3-ACB75D9C6C8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0399-5BFE-4826-AA52-F4A8D2E8F9DB}" type="datetimeFigureOut">
              <a:rPr lang="id-ID" smtClean="0"/>
              <a:pPr/>
              <a:t>08/09/2019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AAB-513E-4BB6-B5B3-ACB75D9C6C8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0399-5BFE-4826-AA52-F4A8D2E8F9DB}" type="datetimeFigureOut">
              <a:rPr lang="id-ID" smtClean="0"/>
              <a:pPr/>
              <a:t>08/09/2019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AAB-513E-4BB6-B5B3-ACB75D9C6C8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C0A70399-5BFE-4826-AA52-F4A8D2E8F9DB}" type="datetimeFigureOut">
              <a:rPr lang="id-ID" smtClean="0"/>
              <a:pPr/>
              <a:t>08/09/2019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E4AE9AAB-513E-4BB6-B5B3-ACB75D9C6C8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0A70399-5BFE-4826-AA52-F4A8D2E8F9DB}" type="datetimeFigureOut">
              <a:rPr lang="id-ID" smtClean="0"/>
              <a:pPr/>
              <a:t>08/09/2019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4AE9AAB-513E-4BB6-B5B3-ACB75D9C6C8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8676456" cy="158417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Paket program niag</a:t>
            </a:r>
            <a:r>
              <a:rPr lang="en-US" dirty="0"/>
              <a:t>a</a:t>
            </a:r>
            <a:br>
              <a:rPr lang="id-ID" dirty="0"/>
            </a:br>
            <a:r>
              <a:rPr lang="id-ID" sz="1800" dirty="0"/>
              <a:t>(</a:t>
            </a:r>
            <a:r>
              <a:rPr lang="en-US" sz="1800" dirty="0"/>
              <a:t>PENGENALAN POWER POINT, MENGATUR TAMPILAN KERJA, MENGATUR LAYOUT DAN THEMES, </a:t>
            </a:r>
            <a:r>
              <a:rPr lang="id-ID" sz="1800" dirty="0"/>
              <a:t>Memulai sebuah PRESENTASI)</a:t>
            </a:r>
            <a:br>
              <a:rPr lang="id-ID" sz="1800" dirty="0"/>
            </a:b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250685"/>
            <a:ext cx="7772400" cy="1796792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id-ID" sz="8600" dirty="0">
                <a:solidFill>
                  <a:schemeClr val="tx2"/>
                </a:solidFill>
                <a:latin typeface="+mj-lt"/>
              </a:rPr>
              <a:t>KELOMPOK 4</a:t>
            </a:r>
          </a:p>
          <a:p>
            <a:pPr algn="ctr"/>
            <a:r>
              <a:rPr lang="id-ID" sz="5100" dirty="0">
                <a:solidFill>
                  <a:schemeClr val="tx2"/>
                </a:solidFill>
                <a:latin typeface="+mj-lt"/>
              </a:rPr>
              <a:t>Ahmad Zulikur Ramadhan</a:t>
            </a:r>
          </a:p>
          <a:p>
            <a:pPr algn="ctr"/>
            <a:r>
              <a:rPr lang="id-ID" sz="5100" dirty="0">
                <a:solidFill>
                  <a:schemeClr val="tx2"/>
                </a:solidFill>
                <a:latin typeface="+mj-lt"/>
              </a:rPr>
              <a:t>Ajeng Dwi Nur Arifia</a:t>
            </a:r>
          </a:p>
          <a:p>
            <a:pPr algn="ctr"/>
            <a:r>
              <a:rPr lang="id-ID" sz="5100" dirty="0">
                <a:solidFill>
                  <a:schemeClr val="tx2"/>
                </a:solidFill>
                <a:latin typeface="+mj-lt"/>
              </a:rPr>
              <a:t>Arbi Nuriman</a:t>
            </a:r>
          </a:p>
          <a:p>
            <a:pPr algn="ctr"/>
            <a:r>
              <a:rPr lang="id-ID" sz="5100" dirty="0">
                <a:solidFill>
                  <a:schemeClr val="tx2"/>
                </a:solidFill>
                <a:latin typeface="+mj-lt"/>
              </a:rPr>
              <a:t>Wahyuni Rendi Agustina</a:t>
            </a:r>
          </a:p>
          <a:p>
            <a:pPr algn="ctr"/>
            <a:r>
              <a:rPr lang="id-ID" sz="5100" dirty="0">
                <a:solidFill>
                  <a:schemeClr val="tx2"/>
                </a:solidFill>
                <a:latin typeface="+mj-lt"/>
              </a:rPr>
              <a:t>Yoga Try Pamungkas</a:t>
            </a:r>
          </a:p>
          <a:p>
            <a:pPr algn="ctr"/>
            <a:endParaRPr lang="id-ID" dirty="0">
              <a:solidFill>
                <a:schemeClr val="tx2"/>
              </a:solidFill>
              <a:latin typeface="+mj-lt"/>
            </a:endParaRPr>
          </a:p>
          <a:p>
            <a:pPr algn="ctr"/>
            <a:endParaRPr lang="id-ID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A190-501B-4776-A35F-F7D094D2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2800" b="1" dirty="0"/>
              <a:t>Picture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AAD96-F2C4-4330-9793-BCDDC6873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9"/>
            <a:ext cx="5472608" cy="4906044"/>
          </a:xfrm>
        </p:spPr>
      </p:pic>
    </p:spTree>
    <p:extLst>
      <p:ext uri="{BB962C8B-B14F-4D97-AF65-F5344CB8AC3E}">
        <p14:creationId xmlns:p14="http://schemas.microsoft.com/office/powerpoint/2010/main" val="118786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81DE-09AF-40BB-A51F-38AA3067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052736"/>
            <a:ext cx="7772400" cy="4572000"/>
          </a:xfrm>
        </p:spPr>
        <p:txBody>
          <a:bodyPr/>
          <a:lstStyle/>
          <a:p>
            <a:pPr marL="68580" indent="0" algn="ctr">
              <a:buNone/>
            </a:pPr>
            <a:endParaRPr lang="en-US" sz="3200" dirty="0"/>
          </a:p>
          <a:p>
            <a:pPr marL="68580" indent="0" algn="ctr">
              <a:buNone/>
            </a:pPr>
            <a:endParaRPr lang="en-US" sz="3200" dirty="0"/>
          </a:p>
          <a:p>
            <a:pPr marL="68580" indent="0" algn="ctr">
              <a:buNone/>
            </a:pPr>
            <a:endParaRPr lang="en-US" sz="3200" dirty="0"/>
          </a:p>
          <a:p>
            <a:pPr marL="68580" indent="0" algn="ctr">
              <a:buNone/>
            </a:pPr>
            <a:r>
              <a:rPr lang="en-US" sz="3200" dirty="0"/>
              <a:t>3. MENGATUR LAYOUT DAN THEMES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818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C985-A29E-4EB1-B9E8-F218E5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514600"/>
            <a:ext cx="7772400" cy="914400"/>
          </a:xfrm>
        </p:spPr>
        <p:txBody>
          <a:bodyPr/>
          <a:lstStyle/>
          <a:p>
            <a:pPr marL="68580" indent="0" algn="ctr"/>
            <a:r>
              <a:rPr lang="en-US" dirty="0" err="1"/>
              <a:t>Mengatur</a:t>
            </a:r>
            <a:r>
              <a:rPr lang="en-US" dirty="0"/>
              <a:t> Layout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011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D0EF-5006-4AC9-92BE-4321B3F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548680"/>
            <a:ext cx="7772400" cy="5904656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ID" dirty="0"/>
              <a:t>MENGATUR LAYOUT POWERPOINT</a:t>
            </a:r>
          </a:p>
          <a:p>
            <a:pPr marL="68580" indent="0" algn="ctr">
              <a:buNone/>
            </a:pPr>
            <a:endParaRPr lang="en-ID" dirty="0"/>
          </a:p>
          <a:p>
            <a:pPr marL="68580" indent="0">
              <a:buNone/>
            </a:pPr>
            <a:r>
              <a:rPr lang="en-ID" dirty="0"/>
              <a:t>1. </a:t>
            </a:r>
            <a:r>
              <a:rPr lang="en-ID" dirty="0" err="1"/>
              <a:t>Klik</a:t>
            </a:r>
            <a:r>
              <a:rPr lang="en-ID" dirty="0"/>
              <a:t> Office Button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New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slide </a:t>
            </a:r>
            <a:r>
              <a:rPr lang="en-ID" dirty="0" err="1"/>
              <a:t>baru</a:t>
            </a:r>
            <a:r>
              <a:rPr lang="en-ID" dirty="0"/>
              <a:t>.</a:t>
            </a:r>
          </a:p>
          <a:p>
            <a:pPr marL="68580" indent="0">
              <a:buNone/>
            </a:pPr>
            <a:r>
              <a:rPr lang="en-ID" dirty="0"/>
              <a:t>2.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Blank and </a:t>
            </a:r>
            <a:r>
              <a:rPr lang="en-ID" dirty="0" err="1"/>
              <a:t>Rescent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Create</a:t>
            </a:r>
          </a:p>
          <a:p>
            <a:pPr marL="68580" indent="0">
              <a:buNone/>
            </a:pPr>
            <a:r>
              <a:rPr lang="en-ID" dirty="0"/>
              <a:t>3. Setelah slide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area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tampil,ubah</a:t>
            </a:r>
            <a:r>
              <a:rPr lang="en-ID" dirty="0"/>
              <a:t> layout slide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Layout </a:t>
            </a:r>
            <a:r>
              <a:rPr lang="en-ID" dirty="0" err="1"/>
              <a:t>pada</a:t>
            </a:r>
            <a:r>
              <a:rPr lang="en-ID" dirty="0"/>
              <a:t> Tab Home </a:t>
            </a:r>
            <a:r>
              <a:rPr lang="en-ID" dirty="0" err="1"/>
              <a:t>didalam</a:t>
            </a:r>
            <a:r>
              <a:rPr lang="en-ID" dirty="0"/>
              <a:t> </a:t>
            </a:r>
            <a:r>
              <a:rPr lang="en-ID" dirty="0" err="1"/>
              <a:t>Grup</a:t>
            </a:r>
            <a:r>
              <a:rPr lang="en-ID" dirty="0"/>
              <a:t> Slides.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906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BA979F-F98B-4FC0-BE37-E27C39EFF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94" y="1556792"/>
            <a:ext cx="7214569" cy="4058195"/>
          </a:xfrm>
        </p:spPr>
      </p:pic>
    </p:spTree>
    <p:extLst>
      <p:ext uri="{BB962C8B-B14F-4D97-AF65-F5344CB8AC3E}">
        <p14:creationId xmlns:p14="http://schemas.microsoft.com/office/powerpoint/2010/main" val="144022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88BE-5436-4B25-9CB0-5CA50CC4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sz="4000" dirty="0" err="1"/>
              <a:t>Mengatur</a:t>
            </a:r>
            <a:r>
              <a:rPr lang="en-US" sz="4000" dirty="0"/>
              <a:t> Themes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00572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0FE95-2525-42F4-AF94-9BD02D3C4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84" y="2571857"/>
            <a:ext cx="7542857" cy="1714286"/>
          </a:xfrm>
        </p:spPr>
      </p:pic>
    </p:spTree>
    <p:extLst>
      <p:ext uri="{BB962C8B-B14F-4D97-AF65-F5344CB8AC3E}">
        <p14:creationId xmlns:p14="http://schemas.microsoft.com/office/powerpoint/2010/main" val="262196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08C9F-8BF4-42CE-99A4-E3C16F1B3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72001"/>
            <a:ext cx="7200800" cy="5806322"/>
          </a:xfrm>
        </p:spPr>
      </p:pic>
    </p:spTree>
    <p:extLst>
      <p:ext uri="{BB962C8B-B14F-4D97-AF65-F5344CB8AC3E}">
        <p14:creationId xmlns:p14="http://schemas.microsoft.com/office/powerpoint/2010/main" val="144710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6E991-DDDD-4302-8690-C6910499F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14927"/>
            <a:ext cx="6696744" cy="5559987"/>
          </a:xfrm>
        </p:spPr>
      </p:pic>
    </p:spTree>
    <p:extLst>
      <p:ext uri="{BB962C8B-B14F-4D97-AF65-F5344CB8AC3E}">
        <p14:creationId xmlns:p14="http://schemas.microsoft.com/office/powerpoint/2010/main" val="57373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0854-165A-4B65-A580-5A777907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908720"/>
            <a:ext cx="7772400" cy="4572000"/>
          </a:xfrm>
        </p:spPr>
        <p:txBody>
          <a:bodyPr/>
          <a:lstStyle/>
          <a:p>
            <a:pPr marL="68580" indent="0" algn="ctr">
              <a:buNone/>
            </a:pPr>
            <a:endParaRPr lang="en-US" sz="3200" dirty="0"/>
          </a:p>
          <a:p>
            <a:pPr marL="68580" indent="0" algn="ctr">
              <a:buNone/>
            </a:pPr>
            <a:endParaRPr lang="en-US" sz="3200" dirty="0"/>
          </a:p>
          <a:p>
            <a:pPr marL="68580" indent="0" algn="ctr">
              <a:buNone/>
            </a:pPr>
            <a:endParaRPr lang="en-US" sz="3200" dirty="0"/>
          </a:p>
          <a:p>
            <a:pPr marL="68580" indent="0" algn="ctr">
              <a:buNone/>
            </a:pPr>
            <a:r>
              <a:rPr lang="en-US" sz="3200" dirty="0"/>
              <a:t>MEMULAI SEBUAH PRESENTASI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641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1566-03BC-4ED2-A469-224BA579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143000"/>
            <a:ext cx="7772400" cy="4572000"/>
          </a:xfrm>
        </p:spPr>
        <p:txBody>
          <a:bodyPr/>
          <a:lstStyle/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dirty="0"/>
              <a:t>1. PENGENALAN POWER POINT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731902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FA95-603F-475E-A3C6-46AEB333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143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ID" dirty="0"/>
              <a:t>Buka </a:t>
            </a:r>
            <a:r>
              <a:rPr lang="en-ID" u="sng" dirty="0"/>
              <a:t>Microsoft PowerPoint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.</a:t>
            </a:r>
          </a:p>
          <a:p>
            <a:r>
              <a:rPr lang="en-ID" dirty="0"/>
              <a:t>Masukkan disk </a:t>
            </a:r>
            <a:r>
              <a:rPr lang="en-ID" dirty="0" err="1"/>
              <a:t>portabel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drive yang </a:t>
            </a:r>
            <a:r>
              <a:rPr lang="en-ID" dirty="0" err="1"/>
              <a:t>berisi</a:t>
            </a:r>
            <a:r>
              <a:rPr lang="en-ID" dirty="0"/>
              <a:t> file PowerPoint </a:t>
            </a:r>
            <a:r>
              <a:rPr lang="en-ID" dirty="0" err="1"/>
              <a:t>Anda</a:t>
            </a:r>
            <a:r>
              <a:rPr lang="en-ID" dirty="0"/>
              <a:t>.</a:t>
            </a:r>
          </a:p>
          <a:p>
            <a:r>
              <a:rPr lang="en-ID" dirty="0" err="1"/>
              <a:t>Klik</a:t>
            </a:r>
            <a:r>
              <a:rPr lang="en-ID" dirty="0"/>
              <a:t> "File" </a:t>
            </a:r>
            <a:r>
              <a:rPr lang="en-ID" dirty="0" err="1"/>
              <a:t>dan</a:t>
            </a:r>
            <a:r>
              <a:rPr lang="en-ID" dirty="0"/>
              <a:t> "Open."</a:t>
            </a:r>
          </a:p>
          <a:p>
            <a:r>
              <a:rPr lang="en-ID" dirty="0"/>
              <a:t>Buka file PowerPoint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disk </a:t>
            </a:r>
            <a:r>
              <a:rPr lang="en-ID" dirty="0" err="1"/>
              <a:t>atau</a:t>
            </a:r>
            <a:r>
              <a:rPr lang="en-ID" dirty="0"/>
              <a:t> drive.</a:t>
            </a:r>
          </a:p>
          <a:p>
            <a:r>
              <a:rPr lang="en-ID" dirty="0" err="1"/>
              <a:t>Klik</a:t>
            </a:r>
            <a:r>
              <a:rPr lang="en-ID" dirty="0"/>
              <a:t> "Slide show" </a:t>
            </a:r>
            <a:r>
              <a:rPr lang="en-ID" dirty="0" err="1"/>
              <a:t>tombol</a:t>
            </a:r>
            <a:r>
              <a:rPr lang="en-ID" dirty="0"/>
              <a:t> di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.</a:t>
            </a:r>
          </a:p>
          <a:p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di </a:t>
            </a:r>
            <a:r>
              <a:rPr lang="en-ID" dirty="0" err="1"/>
              <a:t>manapun</a:t>
            </a:r>
            <a:r>
              <a:rPr lang="en-ID" dirty="0"/>
              <a:t> di slide show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"View Show."</a:t>
            </a:r>
          </a:p>
          <a:p>
            <a:r>
              <a:rPr lang="en-ID" dirty="0" err="1"/>
              <a:t>Tekan</a:t>
            </a:r>
            <a:r>
              <a:rPr lang="en-ID" dirty="0"/>
              <a:t> "F5"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memulai</a:t>
            </a:r>
            <a:r>
              <a:rPr lang="en-ID" dirty="0"/>
              <a:t> </a:t>
            </a:r>
            <a:r>
              <a:rPr lang="en-ID" dirty="0" err="1"/>
              <a:t>pertunjukan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9613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FA8FD4-10B5-44D9-B7D8-3011A54BD60A}"/>
              </a:ext>
            </a:extLst>
          </p:cNvPr>
          <p:cNvSpPr/>
          <p:nvPr/>
        </p:nvSpPr>
        <p:spPr>
          <a:xfrm>
            <a:off x="1907704" y="2204864"/>
            <a:ext cx="55983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id-ID" b="1" cap="all" dirty="0">
                <a:solidFill>
                  <a:srgbClr val="DEF5FA">
                    <a:satMod val="200000"/>
                  </a:srgbClr>
                </a:solidFill>
                <a:effectLst>
                  <a:reflection blurRad="12700" stA="34000" endA="740" endPos="53000" dir="5400000" sy="-100000" algn="bl" rotWithShape="0"/>
                </a:effectLst>
                <a:latin typeface="Consolas"/>
                <a:ea typeface="+mj-ea"/>
                <a:cs typeface="+mj-cs"/>
              </a:rPr>
            </a:br>
            <a:r>
              <a:rPr lang="en-US" sz="6600" b="1" cap="all" dirty="0">
                <a:solidFill>
                  <a:srgbClr val="DEF5FA">
                    <a:satMod val="200000"/>
                  </a:srgbClr>
                </a:solidFill>
                <a:effectLst>
                  <a:reflection blurRad="12700" stA="34000" endA="740" endPos="53000" dir="5400000" sy="-100000" algn="bl" rotWithShape="0"/>
                </a:effectLst>
                <a:latin typeface="Consolas"/>
                <a:ea typeface="+mj-ea"/>
                <a:cs typeface="+mj-cs"/>
              </a:rPr>
              <a:t>THANK YOU 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32106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8361AF-9A34-4165-85C7-C0E8E0575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3229" y="1412776"/>
            <a:ext cx="441778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6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3F14-BFD2-4088-BC44-1BDAF89D3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143000"/>
            <a:ext cx="7772400" cy="45720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err="1"/>
              <a:t>Pengertian</a:t>
            </a:r>
            <a:endParaRPr lang="en-US" dirty="0"/>
          </a:p>
          <a:p>
            <a:pPr marL="68580" indent="0" algn="ctr">
              <a:buNone/>
            </a:pPr>
            <a:endParaRPr lang="en-ID" dirty="0"/>
          </a:p>
          <a:p>
            <a:pPr marL="68580" indent="0">
              <a:buNone/>
            </a:pPr>
            <a:r>
              <a:rPr lang="en-ID" sz="3200" dirty="0"/>
              <a:t>Microsoft PowerPoint </a:t>
            </a:r>
            <a:r>
              <a:rPr lang="en-ID" sz="3200" dirty="0" err="1"/>
              <a:t>adalah</a:t>
            </a:r>
            <a:r>
              <a:rPr lang="en-ID" sz="3200" dirty="0"/>
              <a:t> software yang </a:t>
            </a:r>
            <a:r>
              <a:rPr lang="en-ID" sz="3200" dirty="0" err="1"/>
              <a:t>dipakai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merancang</a:t>
            </a:r>
            <a:r>
              <a:rPr lang="en-ID" sz="3200" dirty="0"/>
              <a:t> </a:t>
            </a:r>
            <a:r>
              <a:rPr lang="en-ID" sz="3200" dirty="0" err="1"/>
              <a:t>bahan</a:t>
            </a:r>
            <a:r>
              <a:rPr lang="en-ID" sz="3200" dirty="0"/>
              <a:t> </a:t>
            </a:r>
            <a:r>
              <a:rPr lang="en-ID" sz="3200" dirty="0" err="1"/>
              <a:t>presentasi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bentuk</a:t>
            </a:r>
            <a:r>
              <a:rPr lang="en-ID" sz="3200" dirty="0"/>
              <a:t> slide.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212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5F10-4518-4B61-91D8-E718E5E2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836712"/>
            <a:ext cx="7772400" cy="492909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ID" sz="2500" dirty="0"/>
          </a:p>
          <a:p>
            <a:pPr marL="68580" indent="0" algn="ctr">
              <a:buNone/>
            </a:pPr>
            <a:r>
              <a:rPr lang="en-US" dirty="0" err="1"/>
              <a:t>Fungsi</a:t>
            </a:r>
            <a:r>
              <a:rPr lang="en-US" dirty="0"/>
              <a:t> Power Point</a:t>
            </a:r>
          </a:p>
          <a:p>
            <a:pPr marL="68580" indent="0" algn="ctr">
              <a:buNone/>
            </a:pPr>
            <a:endParaRPr lang="en-US" dirty="0"/>
          </a:p>
          <a:p>
            <a:pPr marL="68580" indent="0">
              <a:buNone/>
            </a:pPr>
            <a:r>
              <a:rPr lang="en-ID" sz="2500" dirty="0" err="1"/>
              <a:t>Untuk</a:t>
            </a:r>
            <a:r>
              <a:rPr lang="en-ID" sz="2500" dirty="0"/>
              <a:t> </a:t>
            </a:r>
            <a:r>
              <a:rPr lang="en-ID" sz="2500" dirty="0" err="1"/>
              <a:t>membuat</a:t>
            </a:r>
            <a:r>
              <a:rPr lang="en-ID" sz="2500" dirty="0"/>
              <a:t> </a:t>
            </a:r>
            <a:r>
              <a:rPr lang="en-ID" sz="2500" dirty="0" err="1"/>
              <a:t>presentasi</a:t>
            </a:r>
            <a:r>
              <a:rPr lang="en-ID" sz="2500" dirty="0"/>
              <a:t> </a:t>
            </a:r>
            <a:r>
              <a:rPr lang="en-ID" sz="2500" dirty="0" err="1"/>
              <a:t>dalam</a:t>
            </a:r>
            <a:r>
              <a:rPr lang="en-ID" sz="2500" dirty="0"/>
              <a:t> </a:t>
            </a:r>
            <a:r>
              <a:rPr lang="en-ID" sz="2500" dirty="0" err="1"/>
              <a:t>bentuk</a:t>
            </a:r>
            <a:r>
              <a:rPr lang="en-ID" sz="2500" dirty="0"/>
              <a:t> slide </a:t>
            </a:r>
            <a:r>
              <a:rPr lang="en-ID" sz="2500" dirty="0" err="1"/>
              <a:t>dan</a:t>
            </a:r>
            <a:r>
              <a:rPr lang="en-ID" sz="2500" dirty="0"/>
              <a:t> </a:t>
            </a:r>
            <a:r>
              <a:rPr lang="en-ID" sz="2500" dirty="0" err="1"/>
              <a:t>dapat</a:t>
            </a:r>
            <a:r>
              <a:rPr lang="en-ID" sz="2500" dirty="0"/>
              <a:t> </a:t>
            </a:r>
            <a:r>
              <a:rPr lang="en-ID" sz="2500" dirty="0" err="1"/>
              <a:t>menambahkan</a:t>
            </a:r>
            <a:r>
              <a:rPr lang="en-ID" sz="2500" dirty="0"/>
              <a:t> file lain </a:t>
            </a:r>
            <a:r>
              <a:rPr lang="en-ID" sz="2500" dirty="0" err="1"/>
              <a:t>berupa</a:t>
            </a:r>
            <a:r>
              <a:rPr lang="en-ID" sz="2500" dirty="0"/>
              <a:t> </a:t>
            </a:r>
            <a:r>
              <a:rPr lang="en-ID" sz="2500" dirty="0" err="1"/>
              <a:t>audio,video,gambar</a:t>
            </a:r>
            <a:r>
              <a:rPr lang="en-ID" sz="2500" dirty="0"/>
              <a:t> </a:t>
            </a:r>
            <a:r>
              <a:rPr lang="en-ID" sz="2500" dirty="0" err="1"/>
              <a:t>dan</a:t>
            </a:r>
            <a:r>
              <a:rPr lang="en-ID" sz="2500" dirty="0"/>
              <a:t> </a:t>
            </a:r>
            <a:r>
              <a:rPr lang="en-ID" sz="2500" dirty="0" err="1"/>
              <a:t>animasi</a:t>
            </a:r>
            <a:r>
              <a:rPr lang="en-ID" sz="2500" dirty="0"/>
              <a:t> </a:t>
            </a:r>
            <a:r>
              <a:rPr lang="en-ID" sz="2500" dirty="0" err="1"/>
              <a:t>dalam</a:t>
            </a:r>
            <a:r>
              <a:rPr lang="en-ID" sz="2500" dirty="0"/>
              <a:t> </a:t>
            </a:r>
            <a:r>
              <a:rPr lang="en-ID" sz="2500" dirty="0" err="1"/>
              <a:t>presentasi</a:t>
            </a:r>
            <a:r>
              <a:rPr lang="en-ID" sz="2500" dirty="0"/>
              <a:t> </a:t>
            </a:r>
            <a:r>
              <a:rPr lang="en-ID" sz="2500" dirty="0" err="1"/>
              <a:t>sehingga</a:t>
            </a:r>
            <a:r>
              <a:rPr lang="en-ID" sz="2500" dirty="0"/>
              <a:t> </a:t>
            </a:r>
            <a:r>
              <a:rPr lang="en-ID" sz="2500" dirty="0" err="1"/>
              <a:t>presentasi</a:t>
            </a:r>
            <a:r>
              <a:rPr lang="en-ID" sz="2500" dirty="0"/>
              <a:t> </a:t>
            </a:r>
            <a:r>
              <a:rPr lang="en-ID" sz="2500" dirty="0" err="1"/>
              <a:t>menjadi</a:t>
            </a:r>
            <a:r>
              <a:rPr lang="en-ID" sz="2500" dirty="0"/>
              <a:t> </a:t>
            </a:r>
            <a:r>
              <a:rPr lang="en-ID" sz="2500" dirty="0" err="1"/>
              <a:t>lebih</a:t>
            </a:r>
            <a:r>
              <a:rPr lang="en-ID" sz="2500" dirty="0"/>
              <a:t> </a:t>
            </a:r>
            <a:r>
              <a:rPr lang="en-ID" sz="2500" dirty="0" err="1"/>
              <a:t>menarik</a:t>
            </a:r>
            <a:r>
              <a:rPr lang="en-ID" sz="2500" dirty="0"/>
              <a:t> </a:t>
            </a:r>
            <a:r>
              <a:rPr lang="en-ID" sz="2500" dirty="0" err="1"/>
              <a:t>dan</a:t>
            </a:r>
            <a:r>
              <a:rPr lang="en-ID" sz="2500" dirty="0"/>
              <a:t> </a:t>
            </a:r>
            <a:r>
              <a:rPr lang="en-ID" sz="2500" dirty="0" err="1"/>
              <a:t>hidup</a:t>
            </a:r>
            <a:r>
              <a:rPr lang="en-ID" sz="25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ID" dirty="0"/>
          </a:p>
          <a:p>
            <a:pPr marL="6858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7370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3124-0B62-46FE-B78E-7E9F5501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28800"/>
            <a:ext cx="8424936" cy="4248472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err="1"/>
              <a:t>Kelebihan</a:t>
            </a:r>
            <a:r>
              <a:rPr lang="en-US" dirty="0"/>
              <a:t> MS. Power Point</a:t>
            </a:r>
          </a:p>
          <a:p>
            <a:pPr marL="68580" indent="0" algn="ctr">
              <a:buNone/>
            </a:pPr>
            <a:endParaRPr lang="en-US" dirty="0"/>
          </a:p>
          <a:p>
            <a:pPr marL="582930" indent="-514350">
              <a:buFont typeface="+mj-lt"/>
              <a:buAutoNum type="arabicPeriod"/>
            </a:pP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slide </a:t>
            </a:r>
            <a:r>
              <a:rPr lang="en-ID" dirty="0" err="1"/>
              <a:t>presentasi</a:t>
            </a:r>
            <a:endParaRPr lang="en-ID" dirty="0"/>
          </a:p>
          <a:p>
            <a:pPr marL="582930" indent="-514350">
              <a:buFont typeface="+mj-lt"/>
              <a:buAutoNum type="arabicPeriod"/>
            </a:pPr>
            <a:r>
              <a:rPr lang="en-ID" dirty="0" err="1"/>
              <a:t>Dilengkapi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tools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presentasi</a:t>
            </a:r>
            <a:r>
              <a:rPr lang="en-ID" dirty="0"/>
              <a:t> yang </a:t>
            </a:r>
            <a:r>
              <a:rPr lang="en-ID" dirty="0" err="1"/>
              <a:t>bagus</a:t>
            </a:r>
            <a:endParaRPr lang="en-ID" dirty="0"/>
          </a:p>
          <a:p>
            <a:pPr marL="582930" indent="-514350">
              <a:buFont typeface="+mj-lt"/>
              <a:buAutoNum type="arabicPeriod"/>
            </a:pPr>
            <a:r>
              <a:rPr lang="en-ID" dirty="0"/>
              <a:t> 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Kolaborasi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4300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1422-6815-40A3-A355-9BA8FBDC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692696"/>
            <a:ext cx="7772400" cy="5328592"/>
          </a:xfrm>
        </p:spPr>
        <p:txBody>
          <a:bodyPr>
            <a:normAutofit lnSpcReduction="10000"/>
          </a:bodyPr>
          <a:lstStyle/>
          <a:p>
            <a:pPr marL="68580" indent="0" algn="ctr">
              <a:buNone/>
            </a:pPr>
            <a:r>
              <a:rPr lang="en-US" dirty="0" err="1"/>
              <a:t>Kekurangan</a:t>
            </a:r>
            <a:r>
              <a:rPr lang="en-US" dirty="0"/>
              <a:t> MS. Power Point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OS lain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err="1"/>
              <a:t>Ketidakstabilan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MS. Power Point yang </a:t>
            </a:r>
            <a:r>
              <a:rPr lang="en-US" dirty="0" err="1"/>
              <a:t>umumnya</a:t>
            </a:r>
            <a:r>
              <a:rPr lang="en-US" dirty="0"/>
              <a:t> file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lama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mahal </a:t>
            </a:r>
            <a:r>
              <a:rPr lang="en-US" dirty="0" err="1"/>
              <a:t>pada</a:t>
            </a:r>
            <a:r>
              <a:rPr lang="en-US" dirty="0"/>
              <a:t> MS. Power Point </a:t>
            </a:r>
            <a:r>
              <a:rPr lang="en-US" dirty="0" err="1"/>
              <a:t>versi</a:t>
            </a:r>
            <a:r>
              <a:rPr lang="en-US" dirty="0"/>
              <a:t> premium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  <a:p>
            <a:pPr marL="582930" indent="-514350">
              <a:buFont typeface="+mj-lt"/>
              <a:buAutoNum type="arabicPeriod"/>
            </a:pPr>
            <a:r>
              <a:rPr lang="en-US" dirty="0" err="1"/>
              <a:t>Tergolong</a:t>
            </a:r>
            <a:r>
              <a:rPr lang="en-US" dirty="0"/>
              <a:t> program yang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computer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marL="582930" indent="-514350">
              <a:buFont typeface="+mj-lt"/>
              <a:buAutoNum type="arabicPeriod"/>
            </a:pPr>
            <a:endParaRPr lang="en-US" dirty="0"/>
          </a:p>
          <a:p>
            <a:pPr marL="582930" indent="-514350">
              <a:buFont typeface="+mj-lt"/>
              <a:buAutoNum type="arabicPeriod"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5749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1FB7-8E55-4B7B-A554-3AA7BA049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908720"/>
            <a:ext cx="7772400" cy="4572000"/>
          </a:xfrm>
        </p:spPr>
        <p:txBody>
          <a:bodyPr/>
          <a:lstStyle/>
          <a:p>
            <a:pPr marL="68580" indent="0" algn="ctr">
              <a:buNone/>
            </a:pPr>
            <a:endParaRPr lang="en-US" sz="3200" dirty="0"/>
          </a:p>
          <a:p>
            <a:pPr marL="68580" indent="0" algn="ctr">
              <a:buNone/>
            </a:pPr>
            <a:endParaRPr lang="en-US" sz="3200" dirty="0"/>
          </a:p>
          <a:p>
            <a:pPr marL="68580" indent="0" algn="ctr">
              <a:buNone/>
            </a:pPr>
            <a:endParaRPr lang="en-US" sz="3200" dirty="0"/>
          </a:p>
          <a:p>
            <a:pPr marL="68580" indent="0" algn="ctr">
              <a:buNone/>
            </a:pPr>
            <a:r>
              <a:rPr lang="en-US" sz="3200" dirty="0"/>
              <a:t>2. MENGATUR TAMPILAN KERJA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185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F4E8-D868-4217-9A99-57EB680D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2800" b="1" dirty="0" err="1"/>
              <a:t>Mengatur</a:t>
            </a:r>
            <a:r>
              <a:rPr lang="en-ID" sz="2800" b="1" dirty="0"/>
              <a:t> Background </a:t>
            </a:r>
            <a:r>
              <a:rPr lang="en-ID" sz="2800" b="1" dirty="0" err="1"/>
              <a:t>Pada</a:t>
            </a:r>
            <a:r>
              <a:rPr lang="en-ID" sz="2800" b="1" dirty="0"/>
              <a:t> Slide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DE3B5-30B1-4B7A-A324-09CDBB634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8280920" cy="5077176"/>
          </a:xfrm>
        </p:spPr>
      </p:pic>
    </p:spTree>
    <p:extLst>
      <p:ext uri="{BB962C8B-B14F-4D97-AF65-F5344CB8AC3E}">
        <p14:creationId xmlns:p14="http://schemas.microsoft.com/office/powerpoint/2010/main" val="3250902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1159</TotalTime>
  <Words>289</Words>
  <Application>Microsoft Office PowerPoint</Application>
  <PresentationFormat>On-screen Show (4:3)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Consolas</vt:lpstr>
      <vt:lpstr>Corbel</vt:lpstr>
      <vt:lpstr>Wingdings</vt:lpstr>
      <vt:lpstr>Wingdings 2</vt:lpstr>
      <vt:lpstr>Wingdings 3</vt:lpstr>
      <vt:lpstr>Metro</vt:lpstr>
      <vt:lpstr>Paket program niaga (PENGENALAN POWER POINT, MENGATUR TAMPILAN KERJA, MENGATUR LAYOUT DAN THEMES, Memulai sebuah PRESENTASI)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Mengatur Background Pada Slide</vt:lpstr>
      <vt:lpstr>Picture</vt:lpstr>
      <vt:lpstr>PowerPoint Presentation</vt:lpstr>
      <vt:lpstr>Mengatur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zulik</cp:lastModifiedBy>
  <cp:revision>86</cp:revision>
  <dcterms:created xsi:type="dcterms:W3CDTF">2019-09-05T01:28:54Z</dcterms:created>
  <dcterms:modified xsi:type="dcterms:W3CDTF">2019-09-08T16:39:35Z</dcterms:modified>
</cp:coreProperties>
</file>