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0" d="100"/>
          <a:sy n="60" d="100"/>
        </p:scale>
        <p:origin x="-15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261461"/>
            <a:ext cx="8246070" cy="101803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650641"/>
            <a:ext cx="8246070" cy="50901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27BDE8A2-51CF-44AA-8948-2CC0D3E0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800148"/>
            <a:ext cx="824607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614574"/>
            <a:ext cx="8246070" cy="34613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655" y="578507"/>
            <a:ext cx="56500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655" y="1392934"/>
            <a:ext cx="5650085" cy="46814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800148"/>
            <a:ext cx="824607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61457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254335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61457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254335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1FA2-0E1B-4D45-AE24-09CB8AFC4A2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39DC-AB3C-44CF-844B-2FF7EA687E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8FA0D5-9BBB-4C20-A0E4-76B9172CB729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ahlatunsitiblog.files.wordpress.com/2017/06/27cf6-powerpoint2013-12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ahlatunsitiblog.files.wordpress.com/2017/06/185f7-powerpoint2013-120-1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ahlatunsitiblog.files.wordpress.com/2017/06/7b559-powerpoint2013-120-2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296144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PAKET PROGRAM </a:t>
            </a:r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NIAGA</a:t>
            </a:r>
            <a:b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LAYOUT DAN THEME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4248472"/>
            <a:ext cx="5544616" cy="28529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d-ID" b="1" dirty="0" smtClean="0">
                <a:solidFill>
                  <a:schemeClr val="tx1"/>
                </a:solidFill>
              </a:rPr>
              <a:t>NAMA KELOMPOK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RINO KURNIAWAN. S (1931327466)</a:t>
            </a: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SUNARSIH  (1911423400)</a:t>
            </a: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KADEK KRISNA. A (1922323433)</a:t>
            </a: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PUTRI MAULIA. Y (1914426808)</a:t>
            </a: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BRIAN YOHANES. S (1911426818)</a:t>
            </a:r>
            <a:endParaRPr lang="id-ID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Rounded Rectangle 3">
            <a:hlinkClick r:id="" action="ppaction://hlinkshowjump?jump=nextslide"/>
          </p:cNvPr>
          <p:cNvSpPr/>
          <p:nvPr/>
        </p:nvSpPr>
        <p:spPr>
          <a:xfrm>
            <a:off x="7452320" y="6165304"/>
            <a:ext cx="158417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MULAI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229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pplause.wav"/>
          </p:stSnd>
        </p:sndAc>
      </p:transition>
    </mc:Choice>
    <mc:Fallback>
      <p:transition spd="slow">
        <p:split orient="vert"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1972815"/>
          </a:xfrm>
        </p:spPr>
        <p:txBody>
          <a:bodyPr>
            <a:normAutofit/>
          </a:bodyPr>
          <a:lstStyle/>
          <a:p>
            <a:pPr marL="514350" lvl="0" indent="-514350" fontAlgn="base">
              <a:buFont typeface="+mj-lt"/>
              <a:buAutoNum type="arabicPeriod" startAt="5"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Variants, </a:t>
            </a:r>
            <a:r>
              <a:rPr lang="en-US" sz="2400" dirty="0" err="1"/>
              <a:t>Arahkan</a:t>
            </a:r>
            <a:r>
              <a:rPr lang="en-US" sz="2400" dirty="0"/>
              <a:t> pointer mouse </a:t>
            </a:r>
            <a:r>
              <a:rPr lang="en-US" sz="2400" dirty="0" err="1"/>
              <a:t>keatas</a:t>
            </a:r>
            <a:r>
              <a:rPr lang="en-US" sz="2400" dirty="0"/>
              <a:t> thumbnail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preview </a:t>
            </a:r>
            <a:r>
              <a:rPr lang="en-US" sz="2400" dirty="0" err="1"/>
              <a:t>warnanya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slide </a:t>
            </a:r>
            <a:r>
              <a:rPr lang="en-US" sz="2400" dirty="0" err="1"/>
              <a:t>Anda</a:t>
            </a:r>
            <a:r>
              <a:rPr lang="en-US" sz="2400" dirty="0"/>
              <a:t>.</a:t>
            </a:r>
          </a:p>
          <a:p>
            <a:pPr marL="514350" lvl="0" indent="-514350" fontAlgn="base">
              <a:buFont typeface="+mj-lt"/>
              <a:buAutoNum type="arabicPeriod" startAt="5"/>
            </a:pPr>
            <a:r>
              <a:rPr lang="en-US" sz="2400" dirty="0" err="1"/>
              <a:t>Klik</a:t>
            </a:r>
            <a:r>
              <a:rPr lang="en-US" sz="2400" dirty="0"/>
              <a:t> thumbnail variant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warnanya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slide.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s://sahlatunsitiblog.files.wordpress.com/2017/06/27cf6-powerpoint2013-121.png?w=840">
            <a:hlinkClick r:id="rId2"/>
          </p:cNvPr>
          <p:cNvPicPr/>
          <p:nvPr/>
        </p:nvPicPr>
        <p:blipFill rotWithShape="1">
          <a:blip r:embed="rId3"/>
          <a:srcRect b="11575"/>
          <a:stretch/>
        </p:blipFill>
        <p:spPr bwMode="auto">
          <a:xfrm>
            <a:off x="1403648" y="1556792"/>
            <a:ext cx="629554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ction Button: Home 4">
            <a:hlinkClick r:id="rId4" action="ppaction://hlinksldjump" highlightClick="1"/>
          </p:cNvPr>
          <p:cNvSpPr/>
          <p:nvPr/>
        </p:nvSpPr>
        <p:spPr>
          <a:xfrm>
            <a:off x="7968271" y="6165304"/>
            <a:ext cx="864096" cy="504056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</a:t>
            </a:r>
            <a:endParaRPr lang="en-US" b="1" dirty="0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323528" y="6165304"/>
            <a:ext cx="864096" cy="504056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MENGGUNAKAN THEMES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54076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300" dirty="0" err="1" smtClean="0"/>
              <a:t>Masih</a:t>
            </a:r>
            <a:r>
              <a:rPr lang="en-US" sz="2300" dirty="0" smtClean="0"/>
              <a:t> </a:t>
            </a:r>
            <a:r>
              <a:rPr lang="en-US" sz="2300" dirty="0" err="1"/>
              <a:t>menggunakan</a:t>
            </a:r>
            <a:r>
              <a:rPr lang="en-US" sz="2300" dirty="0"/>
              <a:t> file </a:t>
            </a:r>
            <a:r>
              <a:rPr lang="x-none" sz="2300"/>
              <a:t>presentasi yang sama.</a:t>
            </a:r>
            <a:endParaRPr lang="en-US" sz="2300" b="1" i="1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300" dirty="0" err="1" smtClean="0"/>
              <a:t>Aktifkan</a:t>
            </a:r>
            <a:r>
              <a:rPr lang="en-US" sz="2300" dirty="0" smtClean="0"/>
              <a:t> </a:t>
            </a:r>
            <a:r>
              <a:rPr lang="en-US" sz="2300" dirty="0"/>
              <a:t>slide yang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diterapkan</a:t>
            </a:r>
            <a:r>
              <a:rPr lang="en-US" sz="2300" dirty="0"/>
              <a:t> </a:t>
            </a:r>
            <a:r>
              <a:rPr lang="en-US" sz="2300" dirty="0" err="1"/>
              <a:t>Themesnya</a:t>
            </a:r>
            <a:r>
              <a:rPr lang="en-US" sz="2300" dirty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300" dirty="0" err="1" smtClean="0"/>
              <a:t>Klik</a:t>
            </a:r>
            <a:r>
              <a:rPr lang="en-US" sz="2300" dirty="0" smtClean="0"/>
              <a:t> </a:t>
            </a:r>
            <a:r>
              <a:rPr lang="en-US" sz="2300" dirty="0"/>
              <a:t>tab menu </a:t>
            </a:r>
            <a:r>
              <a:rPr lang="en-US" sz="2300" i="1" dirty="0"/>
              <a:t>Design, </a:t>
            </a:r>
            <a:r>
              <a:rPr lang="en-US" sz="2300" i="1" dirty="0" err="1"/>
              <a:t>kemudian</a:t>
            </a:r>
            <a:r>
              <a:rPr lang="en-US" sz="2300" i="1" dirty="0"/>
              <a:t> </a:t>
            </a:r>
            <a:r>
              <a:rPr lang="en-US" sz="2300" i="1" dirty="0" err="1"/>
              <a:t>klik</a:t>
            </a:r>
            <a:r>
              <a:rPr lang="en-US" sz="2300" i="1" dirty="0"/>
              <a:t> </a:t>
            </a:r>
            <a:r>
              <a:rPr lang="en-US" sz="2300" i="1" dirty="0" err="1"/>
              <a:t>ikon</a:t>
            </a:r>
            <a:r>
              <a:rPr lang="en-US" sz="2300" i="1" dirty="0"/>
              <a:t> </a:t>
            </a:r>
            <a:r>
              <a:rPr lang="en-US" sz="2300" i="1" dirty="0" smtClean="0"/>
              <a:t>menu</a:t>
            </a:r>
            <a:r>
              <a:rPr lang="id-ID" sz="2300" i="1" dirty="0" smtClean="0"/>
              <a:t> </a:t>
            </a:r>
            <a:r>
              <a:rPr lang="en-US" sz="2300" i="1" dirty="0" smtClean="0"/>
              <a:t>More </a:t>
            </a:r>
            <a:r>
              <a:rPr lang="en-US" sz="2300" i="1" dirty="0"/>
              <a:t>Themes.</a:t>
            </a: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988840"/>
            <a:ext cx="5938024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812360" y="6165304"/>
            <a:ext cx="864096" cy="504056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2049"/>
            <a:ext cx="8229600" cy="60993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kotak</a:t>
            </a:r>
            <a:r>
              <a:rPr lang="en-US" sz="2200" dirty="0"/>
              <a:t> dialog themes yang </a:t>
            </a:r>
            <a:r>
              <a:rPr lang="en-US" sz="2200" dirty="0" err="1"/>
              <a:t>muncul</a:t>
            </a:r>
            <a:r>
              <a:rPr lang="en-US" sz="2200" dirty="0"/>
              <a:t>, </a:t>
            </a:r>
            <a:r>
              <a:rPr lang="en-US" sz="2200" dirty="0" err="1"/>
              <a:t>pilih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themes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i="1" dirty="0"/>
              <a:t>Opulent. </a:t>
            </a:r>
            <a:r>
              <a:rPr lang="en-US" sz="2200" i="1" dirty="0" err="1"/>
              <a:t>Coba</a:t>
            </a:r>
            <a:r>
              <a:rPr lang="en-US" sz="2200" i="1" dirty="0"/>
              <a:t> </a:t>
            </a:r>
            <a:r>
              <a:rPr lang="en-US" sz="2200" i="1" dirty="0" err="1"/>
              <a:t>anda</a:t>
            </a:r>
            <a:r>
              <a:rPr lang="en-US" sz="2200" i="1" dirty="0"/>
              <a:t> </a:t>
            </a:r>
            <a:r>
              <a:rPr lang="en-US" sz="2200" i="1" dirty="0" err="1"/>
              <a:t>perhatikan</a:t>
            </a:r>
            <a:r>
              <a:rPr lang="en-US" sz="2200" i="1" dirty="0"/>
              <a:t> </a:t>
            </a:r>
            <a:r>
              <a:rPr lang="en-US" sz="2200" i="1" dirty="0" err="1"/>
              <a:t>perubahannya</a:t>
            </a:r>
            <a:r>
              <a:rPr lang="en-US" sz="2200" i="1" dirty="0" smtClean="0"/>
              <a:t>.</a:t>
            </a: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200" dirty="0" err="1"/>
              <a:t>Coba</a:t>
            </a:r>
            <a:r>
              <a:rPr lang="en-US" sz="2200" dirty="0"/>
              <a:t>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terapkan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themes yang </a:t>
            </a:r>
            <a:r>
              <a:rPr lang="en-US" sz="2200" dirty="0" err="1"/>
              <a:t>lainnya</a:t>
            </a:r>
            <a:r>
              <a:rPr lang="en-US" sz="2200" dirty="0"/>
              <a:t>,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setelah</a:t>
            </a:r>
            <a:r>
              <a:rPr lang="en-US" sz="2200" dirty="0"/>
              <a:t> </a:t>
            </a:r>
            <a:r>
              <a:rPr lang="en-US" sz="2200" dirty="0" err="1"/>
              <a:t>selesai</a:t>
            </a:r>
            <a:r>
              <a:rPr lang="en-US" sz="2200" dirty="0"/>
              <a:t>, </a:t>
            </a:r>
            <a:r>
              <a:rPr lang="en-US" sz="2200" dirty="0" err="1"/>
              <a:t>coba</a:t>
            </a:r>
            <a:r>
              <a:rPr lang="en-US" sz="2200" dirty="0"/>
              <a:t>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simpan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file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i="1" dirty="0"/>
              <a:t>(</a:t>
            </a:r>
            <a:r>
              <a:rPr lang="en-US" sz="2200" i="1" dirty="0" err="1"/>
              <a:t>Ctrl+S</a:t>
            </a:r>
            <a:r>
              <a:rPr lang="en-US" sz="2200" i="1" dirty="0"/>
              <a:t>).</a:t>
            </a: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80728"/>
            <a:ext cx="671415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251520" y="6165304"/>
            <a:ext cx="720080" cy="504056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8100392" y="6165304"/>
            <a:ext cx="792088" cy="504056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MENU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297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</p:spPr>
        <p:txBody>
          <a:bodyPr>
            <a:noAutofit/>
          </a:bodyPr>
          <a:lstStyle/>
          <a:p>
            <a:pPr lvl="0"/>
            <a:r>
              <a:rPr lang="id-ID" sz="3200" b="1" dirty="0"/>
              <a:t>MENGGUNAKAN THEMES MULTIPLE </a:t>
            </a:r>
            <a:r>
              <a:rPr lang="id-ID" sz="3200" b="1" dirty="0" smtClean="0"/>
              <a:t>THEMES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25273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file </a:t>
            </a:r>
            <a:r>
              <a:rPr lang="en-US" sz="2200" dirty="0" err="1"/>
              <a:t>presentasi</a:t>
            </a:r>
            <a:r>
              <a:rPr lang="en-US" sz="2200" dirty="0"/>
              <a:t> </a:t>
            </a:r>
            <a:r>
              <a:rPr lang="x-none" sz="2200"/>
              <a:t>yang </a:t>
            </a:r>
            <a:r>
              <a:rPr lang="x-none" sz="2200" smtClean="0"/>
              <a:t>ingin kalian buat.</a:t>
            </a:r>
            <a:endParaRPr lang="en-US" sz="2200" b="1" i="1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/>
              <a:t>Aktifkan</a:t>
            </a:r>
            <a:r>
              <a:rPr lang="en-US" sz="2200" dirty="0" smtClean="0"/>
              <a:t> </a:t>
            </a:r>
            <a:r>
              <a:rPr lang="en-US" sz="2200" dirty="0"/>
              <a:t>slide 2.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/>
              <a:t>Klik</a:t>
            </a:r>
            <a:r>
              <a:rPr lang="en-US" sz="2200" dirty="0" smtClean="0"/>
              <a:t> </a:t>
            </a:r>
            <a:r>
              <a:rPr lang="en-US" sz="2200" dirty="0"/>
              <a:t>tab menu </a:t>
            </a:r>
            <a:r>
              <a:rPr lang="en-US" sz="2200" i="1" dirty="0"/>
              <a:t>Design, </a:t>
            </a:r>
            <a:r>
              <a:rPr lang="en-US" sz="2200" i="1" dirty="0" err="1"/>
              <a:t>kemudian</a:t>
            </a:r>
            <a:r>
              <a:rPr lang="en-US" sz="2200" i="1" dirty="0"/>
              <a:t> </a:t>
            </a:r>
            <a:r>
              <a:rPr lang="en-US" sz="2200" i="1" dirty="0" err="1"/>
              <a:t>klik</a:t>
            </a:r>
            <a:r>
              <a:rPr lang="en-US" sz="2200" i="1" dirty="0"/>
              <a:t> </a:t>
            </a:r>
            <a:r>
              <a:rPr lang="en-US" sz="2200" i="1" dirty="0" err="1"/>
              <a:t>ikon</a:t>
            </a:r>
            <a:r>
              <a:rPr lang="en-US" sz="2200" i="1" dirty="0"/>
              <a:t> menu More Themes.</a:t>
            </a: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399" y="2132856"/>
            <a:ext cx="6172200" cy="407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028384" y="6209199"/>
            <a:ext cx="792088" cy="460161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6886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Themes </a:t>
            </a:r>
            <a:r>
              <a:rPr lang="en-US" sz="2200" i="1" dirty="0"/>
              <a:t>Oriel &gt; Apply to Selected Slides</a:t>
            </a:r>
            <a:r>
              <a:rPr lang="en-US" sz="2200" i="1" dirty="0" smtClean="0"/>
              <a:t>.</a:t>
            </a: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 smtClean="0"/>
          </a:p>
          <a:p>
            <a:pPr marL="514350" indent="-514350">
              <a:buFont typeface="+mj-lt"/>
              <a:buAutoNum type="arabicPeriod" startAt="4"/>
            </a:pPr>
            <a:endParaRPr lang="id-ID" sz="2200" i="1" dirty="0"/>
          </a:p>
          <a:p>
            <a:pPr marL="514350" indent="-514350">
              <a:buFont typeface="+mj-lt"/>
              <a:buAutoNum type="arabicPeriod" startAt="4"/>
            </a:pPr>
            <a:r>
              <a:rPr lang="nn-NO" sz="2200" dirty="0"/>
              <a:t>Kemudian klik slide 3.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692696"/>
            <a:ext cx="7406865" cy="47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323528" y="6237312"/>
            <a:ext cx="864096" cy="432048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Forward or Next 6">
            <a:hlinkClick r:id="" action="ppaction://hlinkshowjump?jump=nextslide" highlightClick="1"/>
          </p:cNvPr>
          <p:cNvSpPr/>
          <p:nvPr/>
        </p:nvSpPr>
        <p:spPr>
          <a:xfrm>
            <a:off x="7812360" y="6237312"/>
            <a:ext cx="936104" cy="432048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6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9046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Themes </a:t>
            </a:r>
            <a:r>
              <a:rPr lang="en-US" sz="2200" i="1" dirty="0"/>
              <a:t>Flow &gt; Apply to Selected Slides. </a:t>
            </a:r>
            <a:r>
              <a:rPr lang="en-US" sz="2200" i="1" dirty="0" err="1"/>
              <a:t>Perhatikan</a:t>
            </a:r>
            <a:r>
              <a:rPr lang="en-US" sz="2200" i="1" dirty="0"/>
              <a:t> </a:t>
            </a:r>
            <a:r>
              <a:rPr lang="en-US" sz="2200" i="1" dirty="0" err="1"/>
              <a:t>perubahan</a:t>
            </a:r>
            <a:r>
              <a:rPr lang="en-US" sz="2200" i="1" dirty="0"/>
              <a:t> </a:t>
            </a:r>
            <a:r>
              <a:rPr lang="en-US" sz="2200" i="1" dirty="0" err="1"/>
              <a:t>pada</a:t>
            </a:r>
            <a:r>
              <a:rPr lang="en-US" sz="2200" i="1" dirty="0"/>
              <a:t> slid </a:t>
            </a:r>
            <a:r>
              <a:rPr lang="en-US" sz="2200" i="1" dirty="0" err="1"/>
              <a:t>persentasi</a:t>
            </a:r>
            <a:r>
              <a:rPr lang="en-US" sz="2200" i="1" dirty="0"/>
              <a:t> </a:t>
            </a:r>
            <a:r>
              <a:rPr lang="en-US" sz="2200" i="1" dirty="0" err="1"/>
              <a:t>anda</a:t>
            </a:r>
            <a:r>
              <a:rPr lang="en-US" sz="2200" i="1" dirty="0" smtClean="0"/>
              <a:t>.</a:t>
            </a:r>
            <a:endParaRPr lang="id-ID" sz="2200" i="1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endParaRPr lang="id-ID" sz="22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200" dirty="0" err="1"/>
              <a:t>Coba</a:t>
            </a:r>
            <a:r>
              <a:rPr lang="en-US" sz="2200" dirty="0"/>
              <a:t>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terapkan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slide </a:t>
            </a:r>
            <a:r>
              <a:rPr lang="en-US" sz="2200" dirty="0" err="1"/>
              <a:t>dengan</a:t>
            </a:r>
            <a:r>
              <a:rPr lang="en-US" sz="2200" dirty="0"/>
              <a:t> themes yang </a:t>
            </a:r>
            <a:r>
              <a:rPr lang="en-US" sz="2200" dirty="0" err="1"/>
              <a:t>berbeda</a:t>
            </a:r>
            <a:r>
              <a:rPr lang="en-US" sz="22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08720"/>
            <a:ext cx="6759495" cy="43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323528" y="6165304"/>
            <a:ext cx="936104" cy="432048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7947119" y="6165304"/>
            <a:ext cx="873353" cy="432048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95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46070" cy="814427"/>
          </a:xfrm>
        </p:spPr>
        <p:txBody>
          <a:bodyPr/>
          <a:lstStyle/>
          <a:p>
            <a:r>
              <a:rPr lang="id-ID" b="1" dirty="0" smtClean="0"/>
              <a:t>MENGEDIT FORMAT THEMES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46070" cy="346130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/>
              <a:t>Masih</a:t>
            </a:r>
            <a:r>
              <a:rPr lang="en-US" sz="2200" dirty="0" smtClean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file </a:t>
            </a:r>
            <a:r>
              <a:rPr lang="en-US" sz="2200" dirty="0" err="1"/>
              <a:t>presentasi</a:t>
            </a:r>
            <a:r>
              <a:rPr lang="en-US" sz="2200" dirty="0"/>
              <a:t> </a:t>
            </a:r>
            <a:r>
              <a:rPr lang="x-none" sz="2200" smtClean="0"/>
              <a:t>yang ingin kalian edit.</a:t>
            </a:r>
            <a:endParaRPr lang="en-US" sz="2200" b="1" i="1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/>
              <a:t>Aktifkan</a:t>
            </a:r>
            <a:r>
              <a:rPr lang="en-US" sz="2200" dirty="0" smtClean="0"/>
              <a:t> </a:t>
            </a:r>
            <a:r>
              <a:rPr lang="en-US" sz="2200" dirty="0"/>
              <a:t>slide 3.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/>
              <a:t>Klik</a:t>
            </a:r>
            <a:r>
              <a:rPr lang="en-US" sz="2200" dirty="0" smtClean="0"/>
              <a:t> </a:t>
            </a:r>
            <a:r>
              <a:rPr lang="en-US" sz="2200" dirty="0"/>
              <a:t>tab menu </a:t>
            </a:r>
            <a:r>
              <a:rPr lang="en-US" sz="2200" i="1" dirty="0"/>
              <a:t>Design &gt; </a:t>
            </a:r>
            <a:r>
              <a:rPr lang="en-US" sz="2200" i="1" dirty="0" err="1"/>
              <a:t>Colours</a:t>
            </a:r>
            <a:r>
              <a:rPr lang="en-US" sz="2200" i="1" dirty="0"/>
              <a:t> &gt; </a:t>
            </a:r>
            <a:r>
              <a:rPr lang="en-US" sz="2200" i="1" dirty="0" err="1"/>
              <a:t>Slostice</a:t>
            </a:r>
            <a:r>
              <a:rPr lang="en-US" sz="2200" i="1" dirty="0"/>
              <a:t>. </a:t>
            </a:r>
            <a:r>
              <a:rPr lang="en-US" sz="2200" i="1" dirty="0" err="1"/>
              <a:t>Lihat</a:t>
            </a:r>
            <a:r>
              <a:rPr lang="en-US" sz="2200" i="1" dirty="0"/>
              <a:t> </a:t>
            </a:r>
            <a:r>
              <a:rPr lang="en-US" sz="2200" i="1" dirty="0" err="1"/>
              <a:t>perubahannya</a:t>
            </a:r>
            <a:r>
              <a:rPr lang="en-US" sz="2200" i="1" dirty="0"/>
              <a:t>.</a:t>
            </a: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6780" y="2204864"/>
            <a:ext cx="6725580" cy="433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028384" y="6165304"/>
            <a:ext cx="792088" cy="432048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46070" cy="346130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ikon</a:t>
            </a:r>
            <a:r>
              <a:rPr lang="en-US" dirty="0"/>
              <a:t> menu </a:t>
            </a:r>
            <a:r>
              <a:rPr lang="en-US" i="1" dirty="0"/>
              <a:t>Font &gt; Rockwell, </a:t>
            </a:r>
            <a:r>
              <a:rPr lang="en-US" i="1" dirty="0" err="1"/>
              <a:t>perhatikan</a:t>
            </a:r>
            <a:r>
              <a:rPr lang="en-US" i="1" dirty="0"/>
              <a:t> </a:t>
            </a:r>
            <a:r>
              <a:rPr lang="en-US" i="1" dirty="0" err="1"/>
              <a:t>perubahan</a:t>
            </a:r>
            <a:r>
              <a:rPr lang="en-US" i="1" dirty="0"/>
              <a:t> </a:t>
            </a:r>
            <a:r>
              <a:rPr lang="en-US" i="1" dirty="0" err="1"/>
              <a:t>huruf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slide 3.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340768"/>
            <a:ext cx="7086600" cy="465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395536" y="6165304"/>
            <a:ext cx="936104" cy="432048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7812360" y="6165304"/>
            <a:ext cx="936104" cy="432048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46070" cy="346130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ikon</a:t>
            </a:r>
            <a:r>
              <a:rPr lang="en-US" dirty="0"/>
              <a:t> menu </a:t>
            </a:r>
            <a:r>
              <a:rPr lang="en-US" i="1" dirty="0"/>
              <a:t>Background Style &gt; Format Background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848600" cy="471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395536" y="6165304"/>
            <a:ext cx="936104" cy="432048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7812360" y="6165304"/>
            <a:ext cx="936104" cy="432048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8640"/>
            <a:ext cx="8246070" cy="34613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kotak</a:t>
            </a:r>
            <a:r>
              <a:rPr lang="en-US" sz="2200" dirty="0"/>
              <a:t> dialog yang </a:t>
            </a:r>
            <a:r>
              <a:rPr lang="en-US" sz="2200" dirty="0" err="1"/>
              <a:t>muncul</a:t>
            </a:r>
            <a:r>
              <a:rPr lang="en-US" sz="2200" dirty="0"/>
              <a:t>, </a:t>
            </a:r>
            <a:r>
              <a:rPr lang="en-US" sz="2200" dirty="0" err="1"/>
              <a:t>pilih</a:t>
            </a:r>
            <a:r>
              <a:rPr lang="en-US" sz="2200" dirty="0"/>
              <a:t> </a:t>
            </a:r>
            <a:r>
              <a:rPr lang="en-US" sz="2200" i="1" dirty="0" err="1"/>
              <a:t>Gradien</a:t>
            </a:r>
            <a:r>
              <a:rPr lang="en-US" sz="2200" i="1" dirty="0"/>
              <a:t> Fill, </a:t>
            </a:r>
            <a:r>
              <a:rPr lang="en-US" sz="2200" i="1" dirty="0" err="1"/>
              <a:t>kemudian</a:t>
            </a:r>
            <a:r>
              <a:rPr lang="en-US" sz="2200" i="1" dirty="0"/>
              <a:t> </a:t>
            </a:r>
            <a:r>
              <a:rPr lang="en-US" sz="2200" i="1" dirty="0" err="1"/>
              <a:t>pada</a:t>
            </a:r>
            <a:r>
              <a:rPr lang="en-US" sz="2200" i="1" dirty="0"/>
              <a:t> </a:t>
            </a:r>
            <a:r>
              <a:rPr lang="en-US" sz="2200" i="1" dirty="0" err="1"/>
              <a:t>bagian</a:t>
            </a:r>
            <a:r>
              <a:rPr lang="en-US" sz="2200" i="1" dirty="0"/>
              <a:t> Preset Colors, </a:t>
            </a:r>
            <a:r>
              <a:rPr lang="en-US" sz="2200" i="1" dirty="0" err="1"/>
              <a:t>pilih</a:t>
            </a:r>
            <a:r>
              <a:rPr lang="en-US" sz="2200" i="1" dirty="0"/>
              <a:t> </a:t>
            </a:r>
            <a:r>
              <a:rPr lang="en-US" sz="2200" i="1" dirty="0" err="1"/>
              <a:t>jenis</a:t>
            </a:r>
            <a:r>
              <a:rPr lang="en-US" sz="2200" i="1" dirty="0"/>
              <a:t> </a:t>
            </a:r>
            <a:r>
              <a:rPr lang="en-US" sz="2200" i="1" dirty="0" err="1"/>
              <a:t>warna</a:t>
            </a:r>
            <a:r>
              <a:rPr lang="en-US" sz="2200" i="1" dirty="0"/>
              <a:t> Wheat. </a:t>
            </a:r>
            <a:r>
              <a:rPr lang="en-US" sz="2200" i="1" dirty="0" err="1"/>
              <a:t>Perhatikan</a:t>
            </a:r>
            <a:r>
              <a:rPr lang="en-US" sz="2200" i="1" dirty="0"/>
              <a:t> </a:t>
            </a:r>
            <a:r>
              <a:rPr lang="en-US" sz="2200" i="1" dirty="0" err="1"/>
              <a:t>perubahan</a:t>
            </a:r>
            <a:r>
              <a:rPr lang="en-US" sz="2200" i="1" dirty="0"/>
              <a:t> yang </a:t>
            </a:r>
            <a:r>
              <a:rPr lang="en-US" sz="2200" i="1" dirty="0" err="1"/>
              <a:t>ada</a:t>
            </a:r>
            <a:r>
              <a:rPr lang="en-US" sz="2200" i="1" dirty="0"/>
              <a:t> </a:t>
            </a:r>
            <a:r>
              <a:rPr lang="en-US" sz="2200" i="1" dirty="0" err="1"/>
              <a:t>pada</a:t>
            </a:r>
            <a:r>
              <a:rPr lang="en-US" sz="2200" i="1" dirty="0"/>
              <a:t> slide 3 </a:t>
            </a:r>
            <a:r>
              <a:rPr lang="en-US" sz="2200" i="1" dirty="0" err="1"/>
              <a:t>tersebut</a:t>
            </a:r>
            <a:r>
              <a:rPr lang="en-US" sz="2200" i="1" dirty="0" smtClean="0"/>
              <a:t>.</a:t>
            </a:r>
            <a:endParaRPr lang="en-US" sz="2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3519" y="1268760"/>
            <a:ext cx="6176962" cy="497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323528" y="6195551"/>
            <a:ext cx="943967" cy="494161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7884368" y="6165304"/>
            <a:ext cx="936104" cy="442505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34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606461"/>
            <a:ext cx="8246070" cy="814427"/>
          </a:xfrm>
        </p:spPr>
        <p:txBody>
          <a:bodyPr/>
          <a:lstStyle/>
          <a:p>
            <a:r>
              <a:rPr lang="id-ID" b="1" dirty="0" smtClean="0"/>
              <a:t>PENGERTIAN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PENGERTIAN LAYOUT</a:t>
            </a:r>
            <a:endParaRPr lang="en-US" dirty="0"/>
          </a:p>
          <a:p>
            <a:pPr marL="0" indent="0">
              <a:buNone/>
            </a:pPr>
            <a:r>
              <a:rPr lang="id-ID" b="1" dirty="0" smtClean="0"/>
              <a:t>	</a:t>
            </a:r>
            <a:r>
              <a:rPr lang="en-US" dirty="0" smtClean="0"/>
              <a:t>Layout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kotak-kotak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power point 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presentasi,vide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lainnya.Layout</a:t>
            </a:r>
            <a:r>
              <a:rPr lang="en-US" dirty="0"/>
              <a:t> 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</a:t>
            </a:r>
          </a:p>
          <a:p>
            <a:r>
              <a:rPr lang="en-US" b="1" dirty="0"/>
              <a:t>PENGERIAN THEMES</a:t>
            </a:r>
            <a:endParaRPr lang="en-US" dirty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/>
              <a:t>T</a:t>
            </a:r>
            <a:r>
              <a:rPr lang="en-US" dirty="0" err="1" smtClean="0"/>
              <a:t>hemes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thema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preset/</a:t>
            </a:r>
            <a:r>
              <a:rPr lang="en-US" dirty="0" err="1"/>
              <a:t>pengaturan</a:t>
            </a:r>
            <a:r>
              <a:rPr lang="en-US" dirty="0"/>
              <a:t> slide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user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mengaturnya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theme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bacground</a:t>
            </a:r>
            <a:r>
              <a:rPr lang="en-US" dirty="0"/>
              <a:t> di slide </a:t>
            </a:r>
            <a:r>
              <a:rPr lang="en-US" dirty="0" err="1"/>
              <a:t>presentasi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type heading, type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symbol,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3563888" y="5949280"/>
            <a:ext cx="1512168" cy="764704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 MATERI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06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88640"/>
            <a:ext cx="8246070" cy="814427"/>
          </a:xfrm>
        </p:spPr>
        <p:txBody>
          <a:bodyPr>
            <a:normAutofit/>
          </a:bodyPr>
          <a:lstStyle/>
          <a:p>
            <a:r>
              <a:rPr lang="id-ID" b="1" dirty="0" smtClean="0"/>
              <a:t>MENAMBAHKAN TABLE PADA SLIDE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08720"/>
            <a:ext cx="8246070" cy="34613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100" dirty="0" err="1"/>
              <a:t>Pilih</a:t>
            </a:r>
            <a:r>
              <a:rPr lang="en-US" sz="2100" dirty="0"/>
              <a:t> slide yang </a:t>
            </a:r>
            <a:r>
              <a:rPr lang="en-US" sz="2100" dirty="0" err="1"/>
              <a:t>ingin</a:t>
            </a:r>
            <a:r>
              <a:rPr lang="en-US" sz="2100" dirty="0"/>
              <a:t> </a:t>
            </a:r>
            <a:r>
              <a:rPr lang="en-US" sz="2100" dirty="0" err="1"/>
              <a:t>Anda</a:t>
            </a:r>
            <a:r>
              <a:rPr lang="en-US" sz="2100" dirty="0"/>
              <a:t> </a:t>
            </a:r>
            <a:r>
              <a:rPr lang="en-US" sz="2100" dirty="0" err="1"/>
              <a:t>tambahkan</a:t>
            </a:r>
            <a:r>
              <a:rPr lang="en-US" sz="2100" dirty="0"/>
              <a:t> </a:t>
            </a:r>
            <a:r>
              <a:rPr lang="en-US" sz="2100" dirty="0" err="1"/>
              <a:t>tabel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/>
              <a:t>Pada</a:t>
            </a:r>
            <a:r>
              <a:rPr lang="en-US" sz="2100" dirty="0"/>
              <a:t> tab </a:t>
            </a:r>
            <a:r>
              <a:rPr lang="en-US" sz="2100" dirty="0" err="1"/>
              <a:t>Sisipkan</a:t>
            </a:r>
            <a:r>
              <a:rPr lang="en-US" sz="2100" dirty="0"/>
              <a:t>, </a:t>
            </a:r>
            <a:r>
              <a:rPr lang="en-US" sz="2100" dirty="0" err="1"/>
              <a:t>pilih</a:t>
            </a:r>
            <a:r>
              <a:rPr lang="en-US" sz="2100" dirty="0"/>
              <a:t> </a:t>
            </a:r>
            <a:r>
              <a:rPr lang="en-US" sz="2100" dirty="0" err="1"/>
              <a:t>Tabel</a:t>
            </a:r>
            <a:r>
              <a:rPr lang="en-US" sz="2100" dirty="0"/>
              <a:t> yang di </a:t>
            </a:r>
            <a:r>
              <a:rPr lang="en-US" sz="2100" dirty="0" err="1"/>
              <a:t>butuhkan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Di </a:t>
            </a:r>
            <a:r>
              <a:rPr lang="en-US" sz="2100" dirty="0" err="1"/>
              <a:t>kotak</a:t>
            </a:r>
            <a:r>
              <a:rPr lang="en-US" sz="2100" dirty="0"/>
              <a:t> dialog </a:t>
            </a:r>
            <a:r>
              <a:rPr lang="en-US" sz="2100" dirty="0" err="1"/>
              <a:t>Sisipkan</a:t>
            </a:r>
            <a:r>
              <a:rPr lang="en-US" sz="2100" dirty="0"/>
              <a:t> </a:t>
            </a:r>
            <a:r>
              <a:rPr lang="en-US" sz="2100" dirty="0" err="1"/>
              <a:t>Tabel</a:t>
            </a:r>
            <a:r>
              <a:rPr lang="en-US" sz="2100" dirty="0"/>
              <a:t>, </a:t>
            </a:r>
            <a:r>
              <a:rPr lang="en-US" sz="2100" dirty="0" err="1"/>
              <a:t>lakukan</a:t>
            </a:r>
            <a:r>
              <a:rPr lang="en-US" sz="2100" dirty="0"/>
              <a:t> </a:t>
            </a:r>
            <a:r>
              <a:rPr lang="en-US" sz="2100" dirty="0" err="1"/>
              <a:t>salah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hal</a:t>
            </a:r>
            <a:r>
              <a:rPr lang="en-US" sz="2100" dirty="0"/>
              <a:t> </a:t>
            </a:r>
            <a:r>
              <a:rPr lang="en-US" sz="2100" dirty="0" err="1"/>
              <a:t>berikut</a:t>
            </a:r>
            <a:r>
              <a:rPr lang="en-US" sz="2100" dirty="0"/>
              <a:t>: </a:t>
            </a:r>
            <a:r>
              <a:rPr lang="en-US" sz="2100" dirty="0" err="1"/>
              <a:t>Gunakan</a:t>
            </a:r>
            <a:r>
              <a:rPr lang="en-US" sz="2100" dirty="0"/>
              <a:t> mouse </a:t>
            </a:r>
            <a:r>
              <a:rPr lang="en-US" sz="2100" dirty="0" err="1"/>
              <a:t>memilih</a:t>
            </a:r>
            <a:r>
              <a:rPr lang="en-US" sz="2100" dirty="0"/>
              <a:t> </a:t>
            </a:r>
            <a:r>
              <a:rPr lang="en-US" sz="2100" dirty="0" err="1"/>
              <a:t>jumlah</a:t>
            </a:r>
            <a:r>
              <a:rPr lang="en-US" sz="2100" dirty="0"/>
              <a:t> </a:t>
            </a:r>
            <a:r>
              <a:rPr lang="en-US" sz="2100" dirty="0" err="1"/>
              <a:t>baris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yang </a:t>
            </a:r>
            <a:r>
              <a:rPr lang="en-US" sz="2100" dirty="0" err="1"/>
              <a:t>Anda</a:t>
            </a:r>
            <a:r>
              <a:rPr lang="en-US" sz="2100" dirty="0"/>
              <a:t> </a:t>
            </a:r>
            <a:r>
              <a:rPr lang="en-US" sz="2100" dirty="0" err="1"/>
              <a:t>inginkan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menambahkan</a:t>
            </a:r>
            <a:r>
              <a:rPr lang="en-US" sz="2100" dirty="0"/>
              <a:t> </a:t>
            </a:r>
            <a:r>
              <a:rPr lang="en-US" sz="2100" dirty="0" err="1"/>
              <a:t>teks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sel</a:t>
            </a:r>
            <a:r>
              <a:rPr lang="en-US" sz="2100" dirty="0"/>
              <a:t> </a:t>
            </a:r>
            <a:r>
              <a:rPr lang="en-US" sz="2100" dirty="0" err="1"/>
              <a:t>tabel</a:t>
            </a:r>
            <a:r>
              <a:rPr lang="en-US" sz="2100" dirty="0"/>
              <a:t>, </a:t>
            </a:r>
            <a:r>
              <a:rPr lang="en-US" sz="2100" dirty="0" err="1"/>
              <a:t>klik</a:t>
            </a:r>
            <a:r>
              <a:rPr lang="en-US" sz="2100" dirty="0"/>
              <a:t> </a:t>
            </a:r>
            <a:r>
              <a:rPr lang="en-US" sz="2100" dirty="0" err="1"/>
              <a:t>sel</a:t>
            </a:r>
            <a:r>
              <a:rPr lang="en-US" sz="2100" dirty="0"/>
              <a:t>, </a:t>
            </a:r>
            <a:r>
              <a:rPr lang="en-US" sz="2100" dirty="0" err="1"/>
              <a:t>lalu</a:t>
            </a:r>
            <a:r>
              <a:rPr lang="en-US" sz="2100" dirty="0"/>
              <a:t> </a:t>
            </a:r>
            <a:r>
              <a:rPr lang="en-US" sz="2100" dirty="0" err="1"/>
              <a:t>masukkan</a:t>
            </a:r>
            <a:r>
              <a:rPr lang="en-US" sz="2100" dirty="0"/>
              <a:t> </a:t>
            </a:r>
            <a:r>
              <a:rPr lang="en-US" sz="2100" dirty="0" err="1"/>
              <a:t>teks</a:t>
            </a:r>
            <a:r>
              <a:rPr lang="en-US" sz="2100" dirty="0"/>
              <a:t> </a:t>
            </a:r>
            <a:r>
              <a:rPr lang="en-US" sz="2100" dirty="0" err="1"/>
              <a:t>Anda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1735"/>
            <a:ext cx="5562600" cy="3857625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467544" y="6237312"/>
            <a:ext cx="936104" cy="432048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</a:t>
            </a:r>
            <a:endParaRPr lang="en-US" b="1" dirty="0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7884368" y="6237312"/>
            <a:ext cx="936104" cy="432048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46070" cy="814427"/>
          </a:xfrm>
        </p:spPr>
        <p:txBody>
          <a:bodyPr/>
          <a:lstStyle/>
          <a:p>
            <a:pPr algn="ctr"/>
            <a:r>
              <a:rPr lang="id-ID" dirty="0" smtClean="0"/>
              <a:t>SESI TANYA JAWAB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85384"/>
          </a:xfrm>
        </p:spPr>
      </p:pic>
      <p:sp>
        <p:nvSpPr>
          <p:cNvPr id="5" name="TextBox 4"/>
          <p:cNvSpPr txBox="1"/>
          <p:nvPr/>
        </p:nvSpPr>
        <p:spPr>
          <a:xfrm>
            <a:off x="251520" y="1672932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TANYA JAWAB??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miley Face 5">
            <a:hlinkClick r:id="" action="ppaction://hlinkshowjump?jump=nextslide"/>
          </p:cNvPr>
          <p:cNvSpPr/>
          <p:nvPr/>
        </p:nvSpPr>
        <p:spPr>
          <a:xfrm>
            <a:off x="212221" y="284373"/>
            <a:ext cx="648072" cy="696355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Custom 4">
            <a:hlinkClick r:id="" action="ppaction://hlinkshowjump?jump=endshow" highlightClick="1"/>
          </p:cNvPr>
          <p:cNvSpPr/>
          <p:nvPr/>
        </p:nvSpPr>
        <p:spPr>
          <a:xfrm>
            <a:off x="7740352" y="6093296"/>
            <a:ext cx="1152128" cy="576064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KELUAR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692697"/>
            <a:ext cx="8246070" cy="5586798"/>
          </a:xfrm>
        </p:spPr>
        <p:txBody>
          <a:bodyPr>
            <a:noAutofit/>
          </a:bodyPr>
          <a:lstStyle/>
          <a:p>
            <a:pPr algn="ctr"/>
            <a:r>
              <a:rPr lang="id-ID" sz="6600" dirty="0" smtClean="0">
                <a:latin typeface="Brush Script Std" pitchFamily="66" charset="0"/>
              </a:rPr>
              <a:t>SEKIAN TERIMAKASIH</a:t>
            </a:r>
            <a:endParaRPr lang="en-US" sz="6600" dirty="0">
              <a:latin typeface="Brush Script S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3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pplause.wav"/>
          </p:stSnd>
        </p:sndAc>
      </p:transition>
    </mc:Choice>
    <mc:Fallback>
      <p:transition spd="slow">
        <p:split orient="vert"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202630"/>
            <a:ext cx="8229600" cy="778098"/>
          </a:xfrm>
        </p:spPr>
        <p:txBody>
          <a:bodyPr/>
          <a:lstStyle/>
          <a:p>
            <a:r>
              <a:rPr lang="id-ID" dirty="0" smtClean="0"/>
              <a:t>MENU MATERI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74712" y="1106721"/>
            <a:ext cx="8496944" cy="5328591"/>
            <a:chOff x="1524000" y="1400219"/>
            <a:chExt cx="6096000" cy="4057561"/>
          </a:xfrm>
        </p:grpSpPr>
        <p:sp>
          <p:nvSpPr>
            <p:cNvPr id="30" name="Rectangle 29"/>
            <p:cNvSpPr/>
            <p:nvPr/>
          </p:nvSpPr>
          <p:spPr>
            <a:xfrm>
              <a:off x="1524000" y="1592099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>
              <a:hlinkClick r:id="rId2" action="ppaction://hlinksldjump"/>
            </p:cNvPr>
            <p:cNvSpPr/>
            <p:nvPr/>
          </p:nvSpPr>
          <p:spPr>
            <a:xfrm>
              <a:off x="1828800" y="1400219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dirty="0" smtClean="0"/>
                <a:t>MENGATUR LAYOUT</a:t>
              </a:r>
              <a:endParaRPr lang="en-US" sz="1400" b="1" kern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0" y="2181779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>
              <a:hlinkClick r:id="rId3" action="ppaction://hlinksldjump"/>
            </p:cNvPr>
            <p:cNvSpPr/>
            <p:nvPr/>
          </p:nvSpPr>
          <p:spPr>
            <a:xfrm>
              <a:off x="1828800" y="1989899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kern="1200" dirty="0" smtClean="0"/>
                <a:t>MEMILIH DAN MENGGANTI LAYOUT / TAMPILAN  SLIDE</a:t>
              </a:r>
              <a:endParaRPr lang="en-US" sz="1400" b="1" kern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24000" y="2771460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>
              <a:hlinkClick r:id="rId4" action="ppaction://hlinksldjump"/>
            </p:cNvPr>
            <p:cNvSpPr/>
            <p:nvPr/>
          </p:nvSpPr>
          <p:spPr>
            <a:xfrm>
              <a:off x="1828800" y="2579580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kern="1200" dirty="0" smtClean="0"/>
                <a:t>MENGATUR THEMES</a:t>
              </a:r>
              <a:endParaRPr lang="en-US" sz="1400" b="1" kern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4000" y="3361140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>
              <a:hlinkClick r:id="rId5" action="ppaction://hlinksldjump"/>
            </p:cNvPr>
            <p:cNvSpPr/>
            <p:nvPr/>
          </p:nvSpPr>
          <p:spPr>
            <a:xfrm>
              <a:off x="1828800" y="3169260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dirty="0"/>
                <a:t>MENGGUNAKAN THEMES </a:t>
              </a:r>
              <a:r>
                <a:rPr lang="id-ID" sz="1400" b="1" dirty="0" smtClean="0"/>
                <a:t>SLIDE</a:t>
              </a:r>
              <a:endParaRPr lang="en-US" sz="14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4000" y="3950820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>
              <a:hlinkClick r:id="rId6" action="ppaction://hlinksldjump"/>
            </p:cNvPr>
            <p:cNvSpPr/>
            <p:nvPr/>
          </p:nvSpPr>
          <p:spPr>
            <a:xfrm>
              <a:off x="1828800" y="3758940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kern="1200" dirty="0" smtClean="0"/>
                <a:t>MENGGUNAKAN THEMES MULTIPLE THEMES</a:t>
              </a:r>
              <a:endParaRPr lang="en-US" sz="1400" b="1" kern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24000" y="4540500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>
              <a:hlinkClick r:id="rId7" action="ppaction://hlinksldjump"/>
            </p:cNvPr>
            <p:cNvSpPr/>
            <p:nvPr/>
          </p:nvSpPr>
          <p:spPr>
            <a:xfrm>
              <a:off x="1828800" y="4348620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kern="1200" dirty="0" smtClean="0"/>
                <a:t>MENGEDIT FORMAT THEME</a:t>
              </a:r>
              <a:endParaRPr lang="en-US" sz="1400" b="1" kern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24000" y="5130180"/>
              <a:ext cx="6096000" cy="327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42">
              <a:hlinkClick r:id="rId8" action="ppaction://hlinksldjump"/>
            </p:cNvPr>
            <p:cNvSpPr/>
            <p:nvPr/>
          </p:nvSpPr>
          <p:spPr>
            <a:xfrm>
              <a:off x="1828800" y="4938300"/>
              <a:ext cx="4675571" cy="383760"/>
            </a:xfrm>
            <a:custGeom>
              <a:avLst/>
              <a:gdLst>
                <a:gd name="connsiteX0" fmla="*/ 0 w 4675571"/>
                <a:gd name="connsiteY0" fmla="*/ 63961 h 383760"/>
                <a:gd name="connsiteX1" fmla="*/ 63961 w 4675571"/>
                <a:gd name="connsiteY1" fmla="*/ 0 h 383760"/>
                <a:gd name="connsiteX2" fmla="*/ 4611610 w 4675571"/>
                <a:gd name="connsiteY2" fmla="*/ 0 h 383760"/>
                <a:gd name="connsiteX3" fmla="*/ 4675571 w 4675571"/>
                <a:gd name="connsiteY3" fmla="*/ 63961 h 383760"/>
                <a:gd name="connsiteX4" fmla="*/ 4675571 w 4675571"/>
                <a:gd name="connsiteY4" fmla="*/ 319799 h 383760"/>
                <a:gd name="connsiteX5" fmla="*/ 4611610 w 4675571"/>
                <a:gd name="connsiteY5" fmla="*/ 383760 h 383760"/>
                <a:gd name="connsiteX6" fmla="*/ 63961 w 4675571"/>
                <a:gd name="connsiteY6" fmla="*/ 383760 h 383760"/>
                <a:gd name="connsiteX7" fmla="*/ 0 w 4675571"/>
                <a:gd name="connsiteY7" fmla="*/ 319799 h 383760"/>
                <a:gd name="connsiteX8" fmla="*/ 0 w 4675571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571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611610" y="0"/>
                  </a:lnTo>
                  <a:cubicBezTo>
                    <a:pt x="4646935" y="0"/>
                    <a:pt x="4675571" y="28636"/>
                    <a:pt x="4675571" y="63961"/>
                  </a:cubicBezTo>
                  <a:lnTo>
                    <a:pt x="4675571" y="319799"/>
                  </a:lnTo>
                  <a:cubicBezTo>
                    <a:pt x="4675571" y="355124"/>
                    <a:pt x="4646935" y="383760"/>
                    <a:pt x="4611610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24" tIns="18734" rIns="180024" bIns="18734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kern="1200" dirty="0" smtClean="0"/>
                <a:t>MENAMBAH TABEL DALAM SLIDE</a:t>
              </a: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749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id-ID" b="1" dirty="0" smtClean="0"/>
              <a:t>MENGATUR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PowerPoint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layout (</a:t>
            </a:r>
            <a:r>
              <a:rPr lang="en-US" dirty="0" err="1"/>
              <a:t>tampilan</a:t>
            </a:r>
            <a:r>
              <a:rPr lang="en-US" dirty="0"/>
              <a:t>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memperindah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.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layout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id-ID" dirty="0" smtClean="0"/>
              <a:t>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err="1"/>
              <a:t>Klik</a:t>
            </a:r>
            <a:r>
              <a:rPr lang="en-US" sz="2800" dirty="0"/>
              <a:t> Office Button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New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slide </a:t>
            </a:r>
            <a:r>
              <a:rPr lang="en-US" sz="2800" dirty="0" err="1"/>
              <a:t>baru</a:t>
            </a:r>
            <a:r>
              <a:rPr lang="en-US" sz="28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klik</a:t>
            </a:r>
            <a:r>
              <a:rPr lang="en-US" sz="2800" dirty="0"/>
              <a:t> Blank and </a:t>
            </a:r>
            <a:r>
              <a:rPr lang="en-US" sz="2800" dirty="0" err="1"/>
              <a:t>Rescent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klik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Create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err="1"/>
              <a:t>Setelah</a:t>
            </a:r>
            <a:r>
              <a:rPr lang="en-US" sz="2800" dirty="0"/>
              <a:t> slide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tampil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area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tampil,ubah</a:t>
            </a:r>
            <a:r>
              <a:rPr lang="en-US" sz="2800" dirty="0"/>
              <a:t> layout slide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klik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Layout </a:t>
            </a:r>
            <a:r>
              <a:rPr lang="en-US" sz="2800" dirty="0" err="1"/>
              <a:t>pada</a:t>
            </a:r>
            <a:r>
              <a:rPr lang="en-US" sz="2800" dirty="0"/>
              <a:t> Tab Home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dirty="0" err="1"/>
              <a:t>Grup</a:t>
            </a:r>
            <a:r>
              <a:rPr lang="en-US" sz="2800" dirty="0"/>
              <a:t> Slides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740352" y="6165304"/>
            <a:ext cx="864096" cy="504056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36104"/>
            <a:ext cx="8229600" cy="67667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US" sz="2800" dirty="0" err="1" smtClean="0"/>
              <a:t>Jendela</a:t>
            </a:r>
            <a:r>
              <a:rPr lang="en-US" sz="2800" dirty="0" smtClean="0"/>
              <a:t> Office Theme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:</a:t>
            </a:r>
          </a:p>
        </p:txBody>
      </p:sp>
      <p:pic>
        <p:nvPicPr>
          <p:cNvPr id="4" name="Picture 3" descr="clip_image002"/>
          <p:cNvPicPr/>
          <p:nvPr/>
        </p:nvPicPr>
        <p:blipFill rotWithShape="1">
          <a:blip r:embed="rId2"/>
          <a:srcRect b="6407"/>
          <a:stretch/>
        </p:blipFill>
        <p:spPr bwMode="auto">
          <a:xfrm>
            <a:off x="2411760" y="1556792"/>
            <a:ext cx="4752528" cy="498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7990331" y="6102277"/>
            <a:ext cx="792088" cy="576064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MENU</a:t>
            </a:r>
            <a:endParaRPr lang="en-US" sz="1600" b="1" dirty="0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539552" y="6102277"/>
            <a:ext cx="936104" cy="576064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Memilih</a:t>
            </a:r>
            <a:r>
              <a:rPr lang="en-US" sz="3200" b="1" dirty="0" smtClean="0"/>
              <a:t> Dan </a:t>
            </a:r>
            <a:r>
              <a:rPr lang="en-US" sz="3200" b="1" dirty="0" err="1" smtClean="0"/>
              <a:t>Mengganti</a:t>
            </a:r>
            <a:r>
              <a:rPr lang="en-US" sz="3200" b="1" dirty="0" smtClean="0"/>
              <a:t> Layout/ </a:t>
            </a:r>
            <a:r>
              <a:rPr lang="en-US" sz="3200" b="1" dirty="0" err="1" smtClean="0"/>
              <a:t>Tampilan</a:t>
            </a:r>
            <a:r>
              <a:rPr lang="en-US" sz="3200" b="1" dirty="0" smtClean="0"/>
              <a:t> Slide 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1296144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2800" dirty="0" err="1"/>
              <a:t>Klik</a:t>
            </a:r>
            <a:r>
              <a:rPr lang="en-US" sz="2800" dirty="0"/>
              <a:t> Office Button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New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slide </a:t>
            </a:r>
            <a:r>
              <a:rPr lang="en-US" sz="2800" dirty="0" err="1"/>
              <a:t>baru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1" y="1731496"/>
            <a:ext cx="6932790" cy="44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100392" y="6165304"/>
            <a:ext cx="792088" cy="504056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/>
              <a:t>Klik</a:t>
            </a:r>
            <a:r>
              <a:rPr lang="en-US" sz="2400" dirty="0" smtClean="0"/>
              <a:t> tab menu </a:t>
            </a:r>
            <a:r>
              <a:rPr lang="en-US" sz="2400" i="1" dirty="0" smtClean="0"/>
              <a:t>Home &gt; Layout &gt; Title and Content, </a:t>
            </a:r>
            <a:r>
              <a:rPr lang="en-US" sz="2400" i="1" dirty="0" err="1" smtClean="0"/>
              <a:t>perhatikan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perubahannya</a:t>
            </a:r>
            <a:r>
              <a:rPr lang="en-US" sz="2400" i="1" dirty="0" smtClean="0"/>
              <a:t>. </a:t>
            </a:r>
            <a:r>
              <a:rPr lang="en-US" i="1" dirty="0" smtClean="0"/>
              <a:t>	</a:t>
            </a:r>
            <a:endParaRPr lang="id-ID" i="1" dirty="0" smtClean="0"/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endParaRPr lang="id-ID" i="1" dirty="0" smtClean="0"/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endParaRPr lang="id-ID" i="1" dirty="0" smtClean="0"/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endParaRPr lang="id-ID" i="1" dirty="0" smtClean="0"/>
          </a:p>
          <a:p>
            <a:pPr marL="0" indent="0">
              <a:buNone/>
            </a:pPr>
            <a:endParaRPr lang="id-ID" i="1" dirty="0" smtClean="0"/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endParaRPr lang="id-ID" sz="500" i="1" dirty="0" smtClean="0"/>
          </a:p>
          <a:p>
            <a:pPr marL="0" indent="0">
              <a:buNone/>
            </a:pPr>
            <a:endParaRPr lang="id-ID" sz="500" i="1" dirty="0"/>
          </a:p>
          <a:p>
            <a:pPr marL="0" indent="0">
              <a:buNone/>
            </a:pPr>
            <a:endParaRPr lang="en-US" sz="500" i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id-ID" sz="2400" dirty="0" smtClean="0"/>
              <a:t>kalian</a:t>
            </a:r>
            <a:r>
              <a:rPr lang="en-US" sz="2400" dirty="0" smtClean="0"/>
              <a:t> </a:t>
            </a:r>
            <a:r>
              <a:rPr lang="en-US" sz="2400" dirty="0" err="1" smtClean="0"/>
              <a:t>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layout yang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slide yang lain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inginkan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908720"/>
            <a:ext cx="7920880" cy="43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8100392" y="6165304"/>
            <a:ext cx="792088" cy="504056"/>
          </a:xfrm>
          <a:prstGeom prst="actionButtonHo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MENU</a:t>
            </a:r>
            <a:endParaRPr lang="en-US" sz="1600" b="1" dirty="0"/>
          </a:p>
        </p:txBody>
      </p:sp>
      <p:sp>
        <p:nvSpPr>
          <p:cNvPr id="9" name="Action Button: Back or Previous 8">
            <a:hlinkClick r:id="" action="ppaction://hlinkshowjump?jump=previousslide" highlightClick="1"/>
          </p:cNvPr>
          <p:cNvSpPr/>
          <p:nvPr/>
        </p:nvSpPr>
        <p:spPr>
          <a:xfrm>
            <a:off x="359532" y="6165304"/>
            <a:ext cx="792088" cy="504056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id-ID" b="1" dirty="0" smtClean="0"/>
              <a:t>MENGATUR THEMES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sz="2200" dirty="0" err="1"/>
              <a:t>Pada</a:t>
            </a:r>
            <a:r>
              <a:rPr lang="en-US" sz="2200" dirty="0"/>
              <a:t> Ribbon, </a:t>
            </a:r>
            <a:r>
              <a:rPr lang="en-US" sz="2200" dirty="0" err="1"/>
              <a:t>klik</a:t>
            </a:r>
            <a:r>
              <a:rPr lang="en-US" sz="2200" dirty="0"/>
              <a:t> tab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 Themes, </a:t>
            </a:r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tanda-panah</a:t>
            </a:r>
            <a:r>
              <a:rPr lang="en-US" sz="2200" dirty="0"/>
              <a:t> More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galeri</a:t>
            </a:r>
            <a:r>
              <a:rPr lang="en-US" sz="2200" dirty="0"/>
              <a:t> Themes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dirty="0" smtClean="0"/>
          </a:p>
          <a:p>
            <a:pPr marL="0" indent="0">
              <a:buNone/>
            </a:pPr>
            <a:endParaRPr lang="id-ID" sz="2000" dirty="0"/>
          </a:p>
        </p:txBody>
      </p:sp>
      <p:pic>
        <p:nvPicPr>
          <p:cNvPr id="4" name="Picture 3" descr="https://sahlatunsitiblog.files.wordpress.com/2017/06/185f7-powerpoint2013-120-1.png?w=840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3356992"/>
            <a:ext cx="738604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7956376" y="6165304"/>
            <a:ext cx="864096" cy="504056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marL="514350" lvl="0" indent="-514350" fontAlgn="base">
              <a:buFont typeface="+mj-lt"/>
              <a:buAutoNum type="arabicPeriod" startAt="3"/>
            </a:pPr>
            <a:r>
              <a:rPr lang="en-US" sz="1900" dirty="0" err="1"/>
              <a:t>Arahkan</a:t>
            </a:r>
            <a:r>
              <a:rPr lang="en-US" sz="1900" dirty="0"/>
              <a:t> pointer mouse </a:t>
            </a:r>
            <a:r>
              <a:rPr lang="en-US" sz="1900" dirty="0" err="1"/>
              <a:t>keatas</a:t>
            </a:r>
            <a:r>
              <a:rPr lang="en-US" sz="1900" dirty="0"/>
              <a:t> theme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melihat</a:t>
            </a:r>
            <a:r>
              <a:rPr lang="en-US" sz="1900" dirty="0"/>
              <a:t> </a:t>
            </a:r>
            <a:r>
              <a:rPr lang="en-US" sz="1900" dirty="0" err="1"/>
              <a:t>previewnya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slide </a:t>
            </a:r>
            <a:r>
              <a:rPr lang="en-US" sz="1900" dirty="0" err="1"/>
              <a:t>Anda</a:t>
            </a:r>
            <a:r>
              <a:rPr lang="en-US" sz="1900" dirty="0"/>
              <a:t>.</a:t>
            </a:r>
          </a:p>
          <a:p>
            <a:pPr marL="514350" lvl="0" indent="-514350" fontAlgn="base">
              <a:buFont typeface="+mj-lt"/>
              <a:buAutoNum type="arabicPeriod" startAt="3"/>
            </a:pPr>
            <a:r>
              <a:rPr lang="en-US" sz="1900" dirty="0" err="1"/>
              <a:t>Klik-kanan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sebuah</a:t>
            </a:r>
            <a:r>
              <a:rPr lang="en-US" sz="1900" dirty="0"/>
              <a:t> theme. </a:t>
            </a:r>
            <a:r>
              <a:rPr lang="en-US" sz="1900" dirty="0" err="1"/>
              <a:t>Pada</a:t>
            </a:r>
            <a:r>
              <a:rPr lang="en-US" sz="1900" dirty="0"/>
              <a:t> menu shortcut yang </a:t>
            </a:r>
            <a:r>
              <a:rPr lang="en-US" sz="1900" dirty="0" err="1"/>
              <a:t>ditampilkan</a:t>
            </a:r>
            <a:r>
              <a:rPr lang="en-US" sz="1900" dirty="0"/>
              <a:t>, </a:t>
            </a:r>
            <a:r>
              <a:rPr lang="en-US" sz="1900" dirty="0" err="1"/>
              <a:t>klik</a:t>
            </a:r>
            <a:r>
              <a:rPr lang="en-US" sz="1900" dirty="0"/>
              <a:t> </a:t>
            </a:r>
            <a:r>
              <a:rPr lang="en-US" sz="1900" dirty="0" err="1"/>
              <a:t>salah</a:t>
            </a:r>
            <a:r>
              <a:rPr lang="en-US" sz="1900" dirty="0"/>
              <a:t> </a:t>
            </a:r>
            <a:r>
              <a:rPr lang="en-US" sz="1900" dirty="0" err="1"/>
              <a:t>satu</a:t>
            </a:r>
            <a:r>
              <a:rPr lang="en-US" sz="1900" dirty="0"/>
              <a:t> </a:t>
            </a:r>
            <a:r>
              <a:rPr lang="en-US" sz="1900" dirty="0" err="1"/>
              <a:t>opsi</a:t>
            </a:r>
            <a:r>
              <a:rPr lang="en-US" sz="1900" dirty="0"/>
              <a:t> </a:t>
            </a:r>
            <a:r>
              <a:rPr lang="en-US" sz="1900" dirty="0" err="1"/>
              <a:t>berikut</a:t>
            </a:r>
            <a:r>
              <a:rPr lang="en-US" sz="1900" dirty="0"/>
              <a:t>:</a:t>
            </a:r>
            <a:br>
              <a:rPr lang="en-US" sz="1900" dirty="0"/>
            </a:br>
            <a:endParaRPr lang="en-US" sz="1900" dirty="0"/>
          </a:p>
          <a:p>
            <a:pPr lvl="1" fontAlgn="base">
              <a:buFont typeface="Arial" pitchFamily="34" charset="0"/>
              <a:buChar char="•"/>
            </a:pPr>
            <a:r>
              <a:rPr lang="en-US" sz="1900" dirty="0" err="1"/>
              <a:t>Pilih</a:t>
            </a:r>
            <a:r>
              <a:rPr lang="en-US" sz="1900" dirty="0"/>
              <a:t> Apply To All Slides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menerapkan</a:t>
            </a:r>
            <a:r>
              <a:rPr lang="en-US" sz="1900" dirty="0"/>
              <a:t> theme </a:t>
            </a:r>
            <a:r>
              <a:rPr lang="en-US" sz="1900" dirty="0" err="1"/>
              <a:t>ke</a:t>
            </a:r>
            <a:r>
              <a:rPr lang="en-US" sz="1900" dirty="0"/>
              <a:t> </a:t>
            </a:r>
            <a:r>
              <a:rPr lang="en-US" sz="1900" dirty="0" err="1"/>
              <a:t>semua</a:t>
            </a:r>
            <a:r>
              <a:rPr lang="en-US" sz="1900" dirty="0"/>
              <a:t> slide yang </a:t>
            </a:r>
            <a:r>
              <a:rPr lang="en-US" sz="1900" dirty="0" err="1"/>
              <a:t>ada</a:t>
            </a:r>
            <a:r>
              <a:rPr lang="en-US" sz="1900" dirty="0"/>
              <a:t> di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presentasi</a:t>
            </a:r>
            <a:r>
              <a:rPr lang="en-US" sz="1900" dirty="0"/>
              <a:t> </a:t>
            </a:r>
            <a:r>
              <a:rPr lang="en-US" sz="1900" dirty="0" err="1"/>
              <a:t>Anda</a:t>
            </a:r>
            <a:r>
              <a:rPr lang="en-US" sz="1900" dirty="0"/>
              <a:t>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1900" dirty="0" err="1"/>
              <a:t>Pilih</a:t>
            </a:r>
            <a:r>
              <a:rPr lang="en-US" sz="1900" dirty="0"/>
              <a:t> Apply To Selected Slides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menerapkan</a:t>
            </a:r>
            <a:r>
              <a:rPr lang="en-US" sz="1900" dirty="0"/>
              <a:t> theme </a:t>
            </a:r>
            <a:r>
              <a:rPr lang="en-US" sz="1900" dirty="0" err="1"/>
              <a:t>ke</a:t>
            </a:r>
            <a:r>
              <a:rPr lang="en-US" sz="1900" dirty="0"/>
              <a:t> slide yang </a:t>
            </a:r>
            <a:r>
              <a:rPr lang="en-US" sz="1900" dirty="0" err="1"/>
              <a:t>Anda</a:t>
            </a:r>
            <a:r>
              <a:rPr lang="en-US" sz="1900" dirty="0"/>
              <a:t> </a:t>
            </a:r>
            <a:r>
              <a:rPr lang="en-US" sz="1900" dirty="0" err="1"/>
              <a:t>pilih</a:t>
            </a:r>
            <a:r>
              <a:rPr lang="en-US" sz="1900" dirty="0"/>
              <a:t> </a:t>
            </a:r>
            <a:r>
              <a:rPr lang="en-US" sz="1900" dirty="0" err="1"/>
              <a:t>saja</a:t>
            </a:r>
            <a:r>
              <a:rPr lang="en-US" sz="1900" dirty="0" smtClean="0"/>
              <a:t>.</a:t>
            </a:r>
            <a:endParaRPr lang="en-US" sz="1900" dirty="0"/>
          </a:p>
        </p:txBody>
      </p:sp>
      <p:pic>
        <p:nvPicPr>
          <p:cNvPr id="4" name="Picture 3" descr="https://sahlatunsitiblog.files.wordpress.com/2017/06/7b559-powerpoint2013-120-2.png?w=840">
            <a:hlinkClick r:id="rId2"/>
          </p:cNvPr>
          <p:cNvPicPr/>
          <p:nvPr/>
        </p:nvPicPr>
        <p:blipFill rotWithShape="1">
          <a:blip r:embed="rId3"/>
          <a:srcRect b="11933"/>
          <a:stretch/>
        </p:blipFill>
        <p:spPr bwMode="auto">
          <a:xfrm>
            <a:off x="1619672" y="2852936"/>
            <a:ext cx="582264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8028384" y="6165304"/>
            <a:ext cx="864096" cy="431456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>
            <a:off x="251520" y="6165304"/>
            <a:ext cx="792088" cy="431456"/>
          </a:xfrm>
          <a:prstGeom prst="actionButtonBackPrevio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60126-laptop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160126-laptop-template-16x9</Template>
  <TotalTime>498</TotalTime>
  <Words>441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160126-laptop-template-16x9</vt:lpstr>
      <vt:lpstr>PAKET PROGRAM NIAGA LAYOUT DAN THEME</vt:lpstr>
      <vt:lpstr>PENGERTIAN</vt:lpstr>
      <vt:lpstr>MENU MATERI</vt:lpstr>
      <vt:lpstr>MENGATUR LAYOUT</vt:lpstr>
      <vt:lpstr>PowerPoint Presentation</vt:lpstr>
      <vt:lpstr>Memilih Dan Mengganti Layout/ Tampilan Slide  </vt:lpstr>
      <vt:lpstr>PowerPoint Presentation</vt:lpstr>
      <vt:lpstr>MENGATUR THEMES</vt:lpstr>
      <vt:lpstr>PowerPoint Presentation</vt:lpstr>
      <vt:lpstr>PowerPoint Presentation</vt:lpstr>
      <vt:lpstr>MENGGUNAKAN THEMES SLIDE</vt:lpstr>
      <vt:lpstr>PowerPoint Presentation</vt:lpstr>
      <vt:lpstr>MENGGUNAKAN THEMES MULTIPLE THEMES</vt:lpstr>
      <vt:lpstr>PowerPoint Presentation</vt:lpstr>
      <vt:lpstr>PowerPoint Presentation</vt:lpstr>
      <vt:lpstr>MENGEDIT FORMAT THEMES</vt:lpstr>
      <vt:lpstr>PowerPoint Presentation</vt:lpstr>
      <vt:lpstr>PowerPoint Presentation</vt:lpstr>
      <vt:lpstr>PowerPoint Presentation</vt:lpstr>
      <vt:lpstr>MENAMBAHKAN TABLE PADA SLIDE</vt:lpstr>
      <vt:lpstr>SESI TANYA JAWAB</vt:lpstr>
      <vt:lpstr>SEKIAN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 PROGRAM NIAGA</dc:title>
  <dc:creator>ACER</dc:creator>
  <cp:lastModifiedBy>ACER</cp:lastModifiedBy>
  <cp:revision>28</cp:revision>
  <dcterms:created xsi:type="dcterms:W3CDTF">2019-09-06T16:23:18Z</dcterms:created>
  <dcterms:modified xsi:type="dcterms:W3CDTF">2019-09-08T03:11:13Z</dcterms:modified>
</cp:coreProperties>
</file>