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77" r:id="rId6"/>
    <p:sldId id="262" r:id="rId7"/>
    <p:sldId id="263" r:id="rId8"/>
    <p:sldId id="278" r:id="rId9"/>
    <p:sldId id="279" r:id="rId10"/>
    <p:sldId id="280" r:id="rId11"/>
    <p:sldId id="281" r:id="rId12"/>
    <p:sldId id="264" r:id="rId13"/>
    <p:sldId id="282" r:id="rId14"/>
    <p:sldId id="283" r:id="rId15"/>
    <p:sldId id="284" r:id="rId16"/>
    <p:sldId id="285" r:id="rId17"/>
    <p:sldId id="286" r:id="rId18"/>
    <p:sldId id="265" r:id="rId19"/>
    <p:sldId id="266" r:id="rId20"/>
    <p:sldId id="268" r:id="rId21"/>
    <p:sldId id="269" r:id="rId22"/>
    <p:sldId id="270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7FF"/>
    <a:srgbClr val="FE8602"/>
    <a:srgbClr val="BC7900"/>
    <a:srgbClr val="003402"/>
    <a:srgbClr val="FFA709"/>
    <a:srgbClr val="006C12"/>
    <a:srgbClr val="547A00"/>
    <a:srgbClr val="659200"/>
    <a:srgbClr val="00698A"/>
    <a:srgbClr val="77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88B5-9BDB-4B67-971C-2937B342819E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07A2-F15B-4DE7-A5B0-B48BFFC8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07A2-F15B-4DE7-A5B0-B48BFFC8D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833015"/>
            <a:ext cx="8093365" cy="137434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360065"/>
            <a:ext cx="8245765" cy="16797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A709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78795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A709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7940661" cy="4886559"/>
          </a:xfrm>
        </p:spPr>
        <p:txBody>
          <a:bodyPr/>
          <a:lstStyle>
            <a:lvl1pPr algn="l">
              <a:defRPr sz="2800">
                <a:solidFill>
                  <a:srgbClr val="003402"/>
                </a:solidFill>
              </a:defRPr>
            </a:lvl1pPr>
            <a:lvl2pPr algn="l">
              <a:defRPr>
                <a:solidFill>
                  <a:srgbClr val="003402"/>
                </a:solidFill>
              </a:defRPr>
            </a:lvl2pPr>
            <a:lvl3pPr algn="l">
              <a:defRPr>
                <a:solidFill>
                  <a:srgbClr val="003402"/>
                </a:solidFill>
              </a:defRPr>
            </a:lvl3pPr>
            <a:lvl4pPr algn="l">
              <a:defRPr>
                <a:solidFill>
                  <a:srgbClr val="003402"/>
                </a:solidFill>
              </a:defRPr>
            </a:lvl4pPr>
            <a:lvl5pPr algn="l">
              <a:defRPr>
                <a:solidFill>
                  <a:srgbClr val="00340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80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A709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5"/>
            <a:ext cx="6871725" cy="4733855"/>
          </a:xfrm>
        </p:spPr>
        <p:txBody>
          <a:bodyPr/>
          <a:lstStyle>
            <a:lvl1pPr>
              <a:defRPr sz="2800">
                <a:solidFill>
                  <a:srgbClr val="003402"/>
                </a:solidFill>
              </a:defRPr>
            </a:lvl1pPr>
            <a:lvl2pPr>
              <a:defRPr>
                <a:solidFill>
                  <a:srgbClr val="003402"/>
                </a:solidFill>
              </a:defRPr>
            </a:lvl2pPr>
            <a:lvl3pPr>
              <a:defRPr>
                <a:solidFill>
                  <a:srgbClr val="003402"/>
                </a:solidFill>
              </a:defRPr>
            </a:lvl3pPr>
            <a:lvl4pPr>
              <a:defRPr>
                <a:solidFill>
                  <a:srgbClr val="003402"/>
                </a:solidFill>
              </a:defRPr>
            </a:lvl4pPr>
            <a:lvl5pPr>
              <a:defRPr>
                <a:solidFill>
                  <a:srgbClr val="00340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A709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40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BC7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123035" cy="3359511"/>
          </a:xfrm>
        </p:spPr>
        <p:txBody>
          <a:bodyPr/>
          <a:lstStyle>
            <a:lvl1pPr algn="ctr">
              <a:defRPr sz="2400">
                <a:solidFill>
                  <a:srgbClr val="003402"/>
                </a:solidFill>
              </a:defRPr>
            </a:lvl1pPr>
            <a:lvl2pPr algn="ctr">
              <a:defRPr sz="2000">
                <a:solidFill>
                  <a:srgbClr val="003402"/>
                </a:solidFill>
              </a:defRPr>
            </a:lvl2pPr>
            <a:lvl3pPr algn="ctr">
              <a:defRPr sz="1800">
                <a:solidFill>
                  <a:srgbClr val="003402"/>
                </a:solidFill>
              </a:defRPr>
            </a:lvl3pPr>
            <a:lvl4pPr algn="ctr">
              <a:defRPr sz="1600">
                <a:solidFill>
                  <a:srgbClr val="003402"/>
                </a:solidFill>
              </a:defRPr>
            </a:lvl4pPr>
            <a:lvl5pPr algn="ctr">
              <a:defRPr sz="1600">
                <a:solidFill>
                  <a:srgbClr val="00340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96541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BC7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07361"/>
            <a:ext cx="4106566" cy="3359511"/>
          </a:xfrm>
        </p:spPr>
        <p:txBody>
          <a:bodyPr/>
          <a:lstStyle>
            <a:lvl1pPr algn="ctr">
              <a:defRPr sz="2400">
                <a:solidFill>
                  <a:srgbClr val="003402"/>
                </a:solidFill>
              </a:defRPr>
            </a:lvl1pPr>
            <a:lvl2pPr algn="ctr">
              <a:defRPr sz="2000">
                <a:solidFill>
                  <a:srgbClr val="003402"/>
                </a:solidFill>
              </a:defRPr>
            </a:lvl2pPr>
            <a:lvl3pPr algn="ctr">
              <a:defRPr sz="1800">
                <a:solidFill>
                  <a:srgbClr val="003402"/>
                </a:solidFill>
              </a:defRPr>
            </a:lvl3pPr>
            <a:lvl4pPr algn="ctr">
              <a:defRPr sz="1600">
                <a:solidFill>
                  <a:srgbClr val="003402"/>
                </a:solidFill>
              </a:defRPr>
            </a:lvl4pPr>
            <a:lvl5pPr algn="ctr">
              <a:defRPr sz="1600">
                <a:solidFill>
                  <a:srgbClr val="00340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3.bp.blogspot.com/-xkZ0g86Psl0/U6K7vdsCo9I/AAAAAAAAMtc/aGwL0_MjrDo/s1600/PowerPoint2013-161.p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1.bp.blogspot.com/-oUS0LtDnZ-I/U6K7j8MhV6I/AAAAAAAAMtE/vjkoD_LGsj0/s1600/PowerPoint2013-162-1.pn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71403813425118471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87" y="-168139"/>
            <a:ext cx="9368187" cy="702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23" y="-210400"/>
            <a:ext cx="8093365" cy="1374345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 Program Niaga</a:t>
            </a:r>
            <a:endParaRPr lang="en-US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518" y="2818180"/>
            <a:ext cx="8398775" cy="1527049"/>
          </a:xfrm>
        </p:spPr>
        <p:txBody>
          <a:bodyPr>
            <a:noAutofit/>
          </a:bodyPr>
          <a:lstStyle/>
          <a:p>
            <a:pPr algn="l"/>
            <a:endParaRPr lang="id-ID" dirty="0">
              <a:solidFill>
                <a:schemeClr val="tx1"/>
              </a:solidFill>
            </a:endParaRPr>
          </a:p>
          <a:p>
            <a:pPr algn="l"/>
            <a:endParaRPr lang="id-ID" dirty="0">
              <a:solidFill>
                <a:schemeClr val="tx1"/>
              </a:solidFill>
            </a:endParaRPr>
          </a:p>
          <a:p>
            <a:pPr algn="l"/>
            <a:endParaRPr lang="id-ID" dirty="0">
              <a:solidFill>
                <a:schemeClr val="tx1"/>
              </a:solidFill>
            </a:endParaRPr>
          </a:p>
          <a:p>
            <a:pPr algn="l"/>
            <a:r>
              <a:rPr lang="id-ID" dirty="0">
                <a:solidFill>
                  <a:schemeClr val="tx1"/>
                </a:solidFill>
              </a:rPr>
              <a:t>Di su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id-ID" dirty="0">
                <a:solidFill>
                  <a:schemeClr val="tx1"/>
                </a:solidFill>
              </a:rPr>
              <a:t>un oleh :</a:t>
            </a:r>
          </a:p>
          <a:p>
            <a:pPr algn="l"/>
            <a:r>
              <a:rPr lang="id-ID" dirty="0">
                <a:solidFill>
                  <a:schemeClr val="tx1"/>
                </a:solidFill>
              </a:rPr>
              <a:t>1. Ari Ramadhan Syah</a:t>
            </a:r>
          </a:p>
          <a:p>
            <a:pPr algn="l"/>
            <a:r>
              <a:rPr lang="id-ID" dirty="0">
                <a:solidFill>
                  <a:schemeClr val="tx1"/>
                </a:solidFill>
              </a:rPr>
              <a:t>2.Ester Cahyani Lombu</a:t>
            </a:r>
          </a:p>
          <a:p>
            <a:pPr algn="l"/>
            <a:r>
              <a:rPr lang="id-ID" dirty="0">
                <a:solidFill>
                  <a:schemeClr val="tx1"/>
                </a:solidFill>
              </a:rPr>
              <a:t>3.Rahmatouloh Al Aziz</a:t>
            </a:r>
          </a:p>
          <a:p>
            <a:pPr algn="l"/>
            <a:r>
              <a:rPr lang="id-ID" dirty="0">
                <a:solidFill>
                  <a:schemeClr val="tx1"/>
                </a:solidFill>
              </a:rPr>
              <a:t>4.Tiffany Dinda Sutrisna Putri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93" y="4650640"/>
            <a:ext cx="2290575" cy="22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6807-68C2-451B-B0FA-B1609D42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Menyesuaikan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Gaya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Grafik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1040-2029-48FE-B59C-497E69F7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menu Design, </a:t>
            </a:r>
            <a:r>
              <a:rPr lang="en-US" dirty="0" err="1"/>
              <a:t>klik</a:t>
            </a:r>
            <a:r>
              <a:rPr lang="en-US" dirty="0"/>
              <a:t> icon Change Colors.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Anda </a:t>
            </a:r>
            <a:r>
              <a:rPr lang="en-US" dirty="0" err="1"/>
              <a:t>inginkan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D8A85-F0CE-4F44-9CB5-8C6D3AD7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564" y="3123590"/>
            <a:ext cx="4572396" cy="279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256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31DE-7A94-487B-87AD-95BCDF2C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1062072"/>
            <a:ext cx="6871725" cy="4733855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pilih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style pada Chart Type.</a:t>
            </a:r>
            <a:endParaRPr lang="id-ID" dirty="0"/>
          </a:p>
          <a:p>
            <a:endParaRPr lang="id-ID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A8F10110-A014-4131-A868-48301ABFBF8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34130" y="2512770"/>
            <a:ext cx="5191970" cy="356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9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374900"/>
            <a:ext cx="718061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Menambahkan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Diagram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Dalam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Presentasi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ikon menu Home &gt; New Slide &gt; Blank.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1750E-0714-4389-84FA-37766939FF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82" y="2665475"/>
            <a:ext cx="5782920" cy="3512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723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8EA5-056C-4880-BDA6-756DDF9F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833015"/>
            <a:ext cx="6871725" cy="4733855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tab menu Insert &gt; SmartArt. (</a:t>
            </a:r>
            <a:r>
              <a:rPr lang="en-US" dirty="0" err="1"/>
              <a:t>terserah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yang mana) </a:t>
            </a:r>
            <a:r>
              <a:rPr lang="en-US" dirty="0" err="1"/>
              <a:t>klik</a:t>
            </a:r>
            <a:r>
              <a:rPr lang="en-US" dirty="0"/>
              <a:t> ok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4DA89-5266-4BFB-88E0-883C0BA1A9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2360065"/>
            <a:ext cx="5925163" cy="3512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333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EAFC-D333-4F66-AD7E-C39E572B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833015"/>
            <a:ext cx="7177135" cy="4733855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Aktifkan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shape </a:t>
            </a:r>
            <a:r>
              <a:rPr lang="en-US" dirty="0" err="1"/>
              <a:t>lingkarannya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tab menu Design &gt; Add Shape Before.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C34C1-2A6E-45EC-997D-4DC960E920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360065"/>
            <a:ext cx="5497380" cy="3791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880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6CA-56D2-4B22-AF0C-0EB7DCF9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899" y="680310"/>
            <a:ext cx="6871726" cy="4733855"/>
          </a:xfrm>
        </p:spPr>
        <p:txBody>
          <a:bodyPr/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2 shape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 descr="27">
            <a:extLst>
              <a:ext uri="{FF2B5EF4-FFF2-40B4-BE49-F238E27FC236}">
                <a16:creationId xmlns:a16="http://schemas.microsoft.com/office/drawing/2014/main" id="{26170577-2F89-4096-B78B-35B951157A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2822507"/>
            <a:ext cx="5344675" cy="366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28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A2EF-6F85-4FF6-865F-39CEB218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862730"/>
            <a:ext cx="6871725" cy="4733855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ketikkanlah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diagramnya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 descr="28">
            <a:extLst>
              <a:ext uri="{FF2B5EF4-FFF2-40B4-BE49-F238E27FC236}">
                <a16:creationId xmlns:a16="http://schemas.microsoft.com/office/drawing/2014/main" id="{633FC8FC-9D6A-40EE-92D0-3D57E891C9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2207360"/>
            <a:ext cx="5650085" cy="3936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423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850E-FD55-4D60-BD5A-96C2B526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680310"/>
            <a:ext cx="6871725" cy="4733855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dan </a:t>
            </a:r>
            <a:r>
              <a:rPr lang="en-US" dirty="0" err="1"/>
              <a:t>mengatur</a:t>
            </a:r>
            <a:r>
              <a:rPr lang="en-US" dirty="0"/>
              <a:t> format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diagramnya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 descr="29">
            <a:extLst>
              <a:ext uri="{FF2B5EF4-FFF2-40B4-BE49-F238E27FC236}">
                <a16:creationId xmlns:a16="http://schemas.microsoft.com/office/drawing/2014/main" id="{0ECDB86F-F690-4B70-B8B9-BCA265DB1A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2314094"/>
            <a:ext cx="5497380" cy="3926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18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22195"/>
            <a:ext cx="687520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Menambahkan clip Art dalam slide Presentasi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329840" cy="50392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400" dirty="0"/>
              <a:t>Pertama, buka lembar kerja Ms.Office Power Point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Klik menu Insert pada Menu Bar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Klik icon Clip Art pada group Ilustration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Maka akan secara otomatis tampil jendela Clip Art di sebelah kanan slide.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3581704"/>
            <a:ext cx="5802790" cy="2901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289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222195"/>
            <a:ext cx="7329840" cy="641361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5"/>
            </a:pPr>
            <a:r>
              <a:rPr lang="id-ID" dirty="0"/>
              <a:t>Cara Menambahkan Gambar atau ClipArt Pada Ms.Office Power Point</a:t>
            </a:r>
            <a:endParaRPr lang="en-US" dirty="0"/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endParaRPr lang="id-ID" dirty="0"/>
          </a:p>
          <a:p>
            <a:pPr marL="514350" indent="-514350">
              <a:buAutoNum type="arabicPeriod" startAt="5"/>
            </a:pPr>
            <a:r>
              <a:rPr lang="id-ID" dirty="0"/>
              <a:t>Pilih gambar atau animasi yang diinginkan dengan cara Klik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6" y="1443835"/>
            <a:ext cx="4581150" cy="407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07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8093365" cy="763525"/>
          </a:xfrm>
        </p:spPr>
        <p:txBody>
          <a:bodyPr>
            <a:normAutofit/>
          </a:bodyPr>
          <a:lstStyle/>
          <a:p>
            <a:r>
              <a:rPr 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</a:t>
            </a:r>
            <a:r>
              <a:rPr lang="id-ID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ub Pokok Baha</a:t>
            </a:r>
            <a:r>
              <a:rPr 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</a:t>
            </a:r>
            <a:r>
              <a:rPr lang="id-ID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an :</a:t>
            </a:r>
            <a:endParaRPr 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907080" y="5566870"/>
            <a:ext cx="7482545" cy="6108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Menambahkan Objek 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</a:t>
            </a:r>
            <a:r>
              <a:rPr lang="id-ID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hape dalam 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</a:t>
            </a:r>
            <a:r>
              <a:rPr lang="id-ID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lide Pre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</a:t>
            </a:r>
            <a:r>
              <a:rPr lang="id-ID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enta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</a:t>
            </a:r>
            <a:r>
              <a:rPr lang="id-ID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01670" y="4650640"/>
            <a:ext cx="7482545" cy="6108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  <a:p>
            <a:pPr algn="ctr"/>
            <a:r>
              <a:rPr lang="id-ID" sz="2400" dirty="0"/>
              <a:t>Menambahkan </a:t>
            </a:r>
            <a:r>
              <a:rPr lang="en-US" sz="2400" dirty="0"/>
              <a:t>c</a:t>
            </a:r>
            <a:r>
              <a:rPr lang="id-ID" sz="2400" dirty="0"/>
              <a:t>lip Art dalam </a:t>
            </a:r>
            <a:r>
              <a:rPr lang="en-US" sz="2400" dirty="0"/>
              <a:t>s</a:t>
            </a:r>
            <a:r>
              <a:rPr lang="id-ID" sz="2400" dirty="0"/>
              <a:t>lide Pre</a:t>
            </a:r>
            <a:r>
              <a:rPr lang="en-US" sz="2400" dirty="0"/>
              <a:t>s</a:t>
            </a:r>
            <a:r>
              <a:rPr lang="id-ID" sz="2400" dirty="0"/>
              <a:t>enta</a:t>
            </a:r>
            <a:r>
              <a:rPr lang="en-US" sz="2400" dirty="0"/>
              <a:t>s</a:t>
            </a:r>
            <a:r>
              <a:rPr lang="id-ID" sz="2400" dirty="0"/>
              <a:t>i</a:t>
            </a:r>
          </a:p>
          <a:p>
            <a:pPr algn="ctr"/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49880" y="3734410"/>
            <a:ext cx="7482545" cy="6108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Menambahkan Diagram dalam Pre</a:t>
            </a:r>
            <a:r>
              <a:rPr lang="en-US" sz="2400" dirty="0"/>
              <a:t>s</a:t>
            </a:r>
            <a:r>
              <a:rPr lang="id-ID" sz="2400" dirty="0"/>
              <a:t>entai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96260" y="2818180"/>
            <a:ext cx="7482545" cy="6108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Menambahkan Grafik dalam Pre</a:t>
            </a:r>
            <a:r>
              <a:rPr lang="en-US" sz="2400" dirty="0"/>
              <a:t>s</a:t>
            </a:r>
            <a:r>
              <a:rPr lang="id-ID" sz="2400" dirty="0"/>
              <a:t>enta</a:t>
            </a:r>
            <a:r>
              <a:rPr lang="en-US" sz="2400" dirty="0"/>
              <a:t>s</a:t>
            </a:r>
            <a:r>
              <a:rPr lang="id-ID" sz="2400" dirty="0"/>
              <a:t>i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159545" y="1961855"/>
            <a:ext cx="7482545" cy="6108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Mengatur Format Tabel Dalam Pre</a:t>
            </a:r>
            <a:r>
              <a:rPr lang="en-US" sz="2400" dirty="0"/>
              <a:t>s</a:t>
            </a:r>
            <a:r>
              <a:rPr lang="id-ID" sz="2400" dirty="0"/>
              <a:t>enta</a:t>
            </a:r>
            <a:r>
              <a:rPr lang="en-US" sz="2400" dirty="0"/>
              <a:t>s</a:t>
            </a:r>
            <a:r>
              <a:rPr lang="id-ID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22195"/>
            <a:ext cx="687172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Menambahkan Objek shape dalam slide Presentasi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329840" cy="51919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400" dirty="0"/>
              <a:t>Pilih slide yang di dalamnya Anda ingin membuat shape, lalu klik tab Insert.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Pada grup Illustrations, klik Shapes. Galeri Shapes ditampilkan dibawah tombol.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Klik sebuah shape. Pointer mouse Anda berubah menjadi tanda plus.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4" name="Picture 3" descr="http://3.bp.blogspot.com/-xkZ0g86Psl0/U6K7vdsCo9I/AAAAAAAAMtc/aGwL0_MjrDo/s1600/PowerPoint2013-16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1" y="3581705"/>
            <a:ext cx="5802790" cy="2970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245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222195"/>
            <a:ext cx="7329840" cy="6260905"/>
          </a:xfrm>
        </p:spPr>
        <p:txBody>
          <a:bodyPr/>
          <a:lstStyle/>
          <a:p>
            <a:pPr marL="514350" indent="-514350">
              <a:buAutoNum type="arabicPeriod" startAt="4"/>
            </a:pPr>
            <a:r>
              <a:rPr lang="id-ID" dirty="0"/>
              <a:t>Drag/tarik untuk membuat shape keukuran yang Anda inginkan. Atau, klik pada slide untuk memasukkan shape dengan ukuran defaultnya.</a:t>
            </a:r>
          </a:p>
          <a:p>
            <a:pPr marL="514350" indent="-514350">
              <a:buAutoNum type="arabicPeriod" startAt="4"/>
            </a:pPr>
            <a:r>
              <a:rPr lang="id-ID" dirty="0"/>
              <a:t>Ketikkan teks jika Anda ingin menambahkan teks ke dalam shape.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 descr="http://1.bp.blogspot.com/-oUS0LtDnZ-I/U6K7j8MhV6I/AAAAAAAAMtE/vjkoD_LGsj0/s1600/PowerPoint2013-162-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3123590"/>
            <a:ext cx="3817625" cy="3206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65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985720"/>
            <a:ext cx="7329840" cy="641361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id-ID" dirty="0"/>
              <a:t>Jika Anda menambahkan tombol action, kotak dialog Action Settings ditampilkan, dan Anda bisa memilih menakutkan ke slide lain, presentasi, atau alamat situs (gunakan daftar drop-down untuk memilih tujuan link); menjalankan program; menjalankan macro; memulai sebuah tindakan; atau memutar suara. Atur sesuai yang Anda butuhkan.</a:t>
            </a:r>
          </a:p>
          <a:p>
            <a:pPr marL="514350" indent="-514350">
              <a:buAutoNum type="arabicPeriod" startAt="6"/>
            </a:pPr>
            <a:r>
              <a:rPr lang="id-ID" dirty="0"/>
              <a:t>Klik OK untuk menyimpan pengaturannya.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477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629" y="1135093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/>
              <a:t>Terima kasih</a:t>
            </a:r>
            <a:endParaRPr lang="en-US" sz="6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092686"/>
            <a:ext cx="853971" cy="1040914"/>
            <a:chOff x="6522100" y="381000"/>
            <a:chExt cx="1250300" cy="1524000"/>
          </a:xfrm>
        </p:grpSpPr>
        <p:sp>
          <p:nvSpPr>
            <p:cNvPr id="14" name="Freeform 13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76C37E-C3E0-4682-8140-C6FC3A9F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10" y="2512770"/>
            <a:ext cx="3586379" cy="3595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1941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527605"/>
            <a:ext cx="6670283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Mengatur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Format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Tabel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Dalam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Presentasi</a:t>
            </a:r>
            <a:br>
              <a:rPr lang="en-US" dirty="0">
                <a:solidFill>
                  <a:srgbClr val="BC7900"/>
                </a:solidFill>
                <a:effectLst/>
              </a:rPr>
            </a:br>
            <a:endParaRPr lang="en-US" dirty="0">
              <a:solidFill>
                <a:srgbClr val="BC79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1291130"/>
            <a:ext cx="7433808" cy="51919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Buka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ikon menu Home &gt; New Slide &gt; Blank.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tab menu Insert &gt; Table &gt; Insert Table. 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2970885"/>
            <a:ext cx="4733855" cy="363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591" y="440139"/>
            <a:ext cx="7635249" cy="6413610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id-ID" sz="2400" dirty="0"/>
              <a:t>Pada kotak dialog yang muncul, misalkan   isikan Number of columns: 3, Number of rows : 9, kemudian klik tombol OK. (terserah mau berapa kolom dan baris, sesuai kebutuhan aja).</a:t>
            </a:r>
          </a:p>
          <a:p>
            <a:pPr marL="514350" indent="-514350">
              <a:buAutoNum type="arabicPeriod" startAt="3"/>
            </a:pPr>
            <a:r>
              <a:rPr lang="id-ID" sz="2400" dirty="0"/>
              <a:t>kemudian akan muncul seperti gambar dibawah, pada kotak merah kalian bisa memilih untuk menyesuaikan design tabel yang di inginkan. </a:t>
            </a:r>
          </a:p>
          <a:p>
            <a:pPr marL="514350" indent="-514350">
              <a:buAutoNum type="arabicPeriod" startAt="3"/>
            </a:pPr>
            <a:endParaRPr lang="id-ID" dirty="0"/>
          </a:p>
          <a:p>
            <a:pPr marL="514350" indent="-514350">
              <a:buAutoNum type="arabicPeriod" startAt="3"/>
            </a:pPr>
            <a:endParaRPr lang="id-ID" dirty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3429000"/>
            <a:ext cx="5960278" cy="3206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35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69490"/>
            <a:ext cx="7371404" cy="6383461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id-ID" dirty="0"/>
              <a:t>isilah tabel dengan data yang sudah ada ataudata yang kalian miliki.</a:t>
            </a:r>
          </a:p>
          <a:p>
            <a:pPr marL="514350" indent="-514350">
              <a:buAutoNum type="arabicPeriod" startAt="5"/>
            </a:pPr>
            <a:r>
              <a:rPr lang="id-ID" dirty="0"/>
              <a:t>Pilih baris pertama dari tabel, lalu blok sampai ke kolom 3 lihat seperti gambar dibawah, kemudian klik tab menu Layout &gt; Merge Cells.</a:t>
            </a:r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51" y="2665476"/>
            <a:ext cx="7046852" cy="3817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94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222195"/>
            <a:ext cx="7329840" cy="4733855"/>
          </a:xfrm>
        </p:spPr>
        <p:txBody>
          <a:bodyPr/>
          <a:lstStyle/>
          <a:p>
            <a:pPr marL="514350" indent="-514350">
              <a:buAutoNum type="arabicPeriod" startAt="7"/>
            </a:pPr>
            <a:r>
              <a:rPr lang="nn-NO" dirty="0"/>
              <a:t>Kemudian ketikkanlah “TABEL DISTRIBUSI</a:t>
            </a:r>
            <a:r>
              <a:rPr lang="id-ID" dirty="0"/>
              <a:t> </a:t>
            </a:r>
            <a:r>
              <a:rPr lang="nn-NO" dirty="0"/>
              <a:t>PERAWATAN ANGGREK”, kemudian klik ikon Font Size : 28, klik ikon Paragraph Aligment : Center</a:t>
            </a:r>
            <a:endParaRPr lang="id-ID" dirty="0"/>
          </a:p>
          <a:p>
            <a:pPr marL="514350" indent="-514350">
              <a:buAutoNum type="arabicPeriod" startAt="7"/>
            </a:pP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8" y="2207360"/>
            <a:ext cx="6796845" cy="3664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0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374900"/>
            <a:ext cx="687172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Menambahkan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Grafik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Dalam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Presentasi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75942"/>
            <a:ext cx="7482545" cy="519197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Pertama, silakan buka slide untuk</a:t>
            </a:r>
            <a:r>
              <a:rPr lang="en-US" dirty="0"/>
              <a:t> </a:t>
            </a:r>
            <a:r>
              <a:rPr lang="id-ID" dirty="0"/>
              <a:t>memasukkan grafik. Temukan tab Insert yang terletak pada menu ribbon di powerpoint. Klik icon Chart untuk memulainya. Atau lebih gampangnya pilih icon Insert Chart yang terdapat pada Layout.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CA68026-9F70-49FC-9A8E-9231AF18BFF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68020" y="4039820"/>
            <a:ext cx="4905375" cy="240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839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74B1-98DD-4D31-99C9-9929C8E1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825372"/>
            <a:ext cx="6871725" cy="4733855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Insert Chart,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Anda </a:t>
            </a:r>
            <a:r>
              <a:rPr lang="en-US" dirty="0" err="1"/>
              <a:t>inginkan</a:t>
            </a:r>
            <a:r>
              <a:rPr lang="en-US" dirty="0"/>
              <a:t>. 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OK. </a:t>
            </a:r>
          </a:p>
          <a:p>
            <a:pPr marL="514350" indent="-514350">
              <a:buAutoNum type="arabicPeriod" startAt="2"/>
            </a:pPr>
            <a:endParaRPr lang="id-ID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D0FE6-5912-4A5F-9D75-0C39F099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2695002"/>
            <a:ext cx="5431502" cy="3329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42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1898-2663-4E0E-BF61-F256077D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1062072"/>
            <a:ext cx="6871725" cy="4733855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id-ID" dirty="0"/>
              <a:t>Anda dapat melihat hasilnya seperti</a:t>
            </a:r>
            <a:r>
              <a:rPr lang="en-US" dirty="0"/>
              <a:t> </a:t>
            </a:r>
            <a:r>
              <a:rPr lang="id-ID" dirty="0"/>
              <a:t>gambar berikut.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B03B2-0785-460E-A939-96715A02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61" y="2778272"/>
            <a:ext cx="4956478" cy="2627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092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(4:3)</PresentationFormat>
  <Paragraphs>69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Paket Program Niaga</vt:lpstr>
      <vt:lpstr>Sub Pokok Bahasan :</vt:lpstr>
      <vt:lpstr>Mengatur Format Tabel Dalam Presentasi </vt:lpstr>
      <vt:lpstr>PowerPoint Presentation</vt:lpstr>
      <vt:lpstr>PowerPoint Presentation</vt:lpstr>
      <vt:lpstr>PowerPoint Presentation</vt:lpstr>
      <vt:lpstr>Menambahkan Grafik Dalam Presentasi</vt:lpstr>
      <vt:lpstr>PowerPoint Presentation</vt:lpstr>
      <vt:lpstr>PowerPoint Presentation</vt:lpstr>
      <vt:lpstr>Menyesuaikan Gaya Grafik</vt:lpstr>
      <vt:lpstr>PowerPoint Presentation</vt:lpstr>
      <vt:lpstr>Menambahkan Diagram Dalam Presentasi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Menambahkan clip Art dalam slide Presentasi</vt:lpstr>
      <vt:lpstr>PowerPoint Presentation</vt:lpstr>
      <vt:lpstr>Menambahkan Objek shape dalam slide Presentasi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2015-01-25T12:30:32Z</dcterms:created>
  <dcterms:modified xsi:type="dcterms:W3CDTF">2019-09-08T15:13:12Z</dcterms:modified>
</cp:coreProperties>
</file>