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29"/>
  </p:normalViewPr>
  <p:slideViewPr>
    <p:cSldViewPr>
      <p:cViewPr>
        <p:scale>
          <a:sx n="143" d="100"/>
          <a:sy n="143" d="100"/>
        </p:scale>
        <p:origin x="-173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99444-3271-4B46-BF40-792ABCFFAD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6181F-97E3-664E-BA30-2D3B099059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BB13C-4DFE-654F-B719-7DECD90CC3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9444-797F-E645-9C65-9D994ABF67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2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0AAD79-0E0B-FE46-BAFE-A65EEA565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B0CD0-2EDC-2D41-A348-A5D7A8E83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4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9FE30-60E6-6B42-9CF1-76ED90115B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E2AB2-725B-DE45-8F9C-B0319363EE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F5AA0-94EE-DE44-ACE2-2E8BA3481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AD7644-FB85-264A-AA6C-C21E2918DC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3AD40-D614-414D-B4F9-CBD56A46FF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80B00A1D-1872-5447-ABE0-0391A35A9E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5113876" cy="6934200"/>
          </a:xfrm>
          <a:prstGeom prst="rect">
            <a:avLst/>
          </a:prstGeom>
        </p:spPr>
      </p:pic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762000"/>
            <a:ext cx="5105400" cy="9144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 flipH="1">
            <a:off x="5105400" y="1143000"/>
            <a:ext cx="457200" cy="76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5556250" y="990600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Controls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0" y="1905000"/>
            <a:ext cx="5105400" cy="38862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152400" y="6096000"/>
            <a:ext cx="4876800" cy="9906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1143000" y="7086600"/>
            <a:ext cx="2819400" cy="2286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5105400" y="2120900"/>
            <a:ext cx="457200" cy="76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5546725" y="1905000"/>
            <a:ext cx="822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Pipeline</a:t>
            </a:r>
          </a:p>
          <a:p>
            <a:pPr eaLnBrk="1" hangingPunct="1"/>
            <a:r>
              <a:rPr lang="en-US" dirty="0"/>
              <a:t>stages</a:t>
            </a:r>
          </a:p>
        </p:txBody>
      </p:sp>
      <p:sp>
        <p:nvSpPr>
          <p:cNvPr id="2059" name="Line 12"/>
          <p:cNvSpPr>
            <a:spLocks noChangeShapeType="1"/>
          </p:cNvSpPr>
          <p:nvPr/>
        </p:nvSpPr>
        <p:spPr bwMode="auto">
          <a:xfrm flipH="1">
            <a:off x="5029200" y="6540500"/>
            <a:ext cx="457200" cy="76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Text Box 13"/>
          <p:cNvSpPr txBox="1">
            <a:spLocks noChangeArrowheads="1"/>
          </p:cNvSpPr>
          <p:nvPr/>
        </p:nvSpPr>
        <p:spPr bwMode="auto">
          <a:xfrm>
            <a:off x="5480050" y="6248400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Register</a:t>
            </a:r>
          </a:p>
          <a:p>
            <a:pPr eaLnBrk="1" hangingPunct="1"/>
            <a:r>
              <a:rPr lang="en-US" dirty="0"/>
              <a:t>file</a:t>
            </a:r>
          </a:p>
        </p:txBody>
      </p:sp>
      <p:sp>
        <p:nvSpPr>
          <p:cNvPr id="2061" name="Line 14"/>
          <p:cNvSpPr>
            <a:spLocks noChangeShapeType="1"/>
          </p:cNvSpPr>
          <p:nvPr/>
        </p:nvSpPr>
        <p:spPr bwMode="auto">
          <a:xfrm flipH="1" flipV="1">
            <a:off x="3962400" y="7239000"/>
            <a:ext cx="1143000" cy="920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Text Box 15"/>
          <p:cNvSpPr txBox="1">
            <a:spLocks noChangeArrowheads="1"/>
          </p:cNvSpPr>
          <p:nvPr/>
        </p:nvSpPr>
        <p:spPr bwMode="auto">
          <a:xfrm>
            <a:off x="5105400" y="6881812"/>
            <a:ext cx="901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Status &amp;</a:t>
            </a:r>
          </a:p>
          <a:p>
            <a:pPr eaLnBrk="1" hangingPunct="1"/>
            <a:r>
              <a:rPr lang="en-US"/>
              <a:t>condition</a:t>
            </a:r>
          </a:p>
          <a:p>
            <a:pPr eaLnBrk="1" hangingPunct="1"/>
            <a:r>
              <a:rPr lang="en-US"/>
              <a:t>codes</a:t>
            </a:r>
          </a:p>
        </p:txBody>
      </p:sp>
      <p:sp>
        <p:nvSpPr>
          <p:cNvPr id="2063" name="Rectangle 17"/>
          <p:cNvSpPr>
            <a:spLocks noChangeArrowheads="1"/>
          </p:cNvSpPr>
          <p:nvPr/>
        </p:nvSpPr>
        <p:spPr bwMode="auto">
          <a:xfrm>
            <a:off x="1143000" y="7391400"/>
            <a:ext cx="2819400" cy="295275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8"/>
          <p:cNvSpPr>
            <a:spLocks noChangeShapeType="1"/>
          </p:cNvSpPr>
          <p:nvPr/>
        </p:nvSpPr>
        <p:spPr bwMode="auto">
          <a:xfrm flipH="1" flipV="1">
            <a:off x="3962399" y="7620000"/>
            <a:ext cx="930275" cy="1555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Text Box 19"/>
          <p:cNvSpPr txBox="1">
            <a:spLocks noChangeArrowheads="1"/>
          </p:cNvSpPr>
          <p:nvPr/>
        </p:nvSpPr>
        <p:spPr bwMode="auto">
          <a:xfrm>
            <a:off x="4876800" y="7635875"/>
            <a:ext cx="12017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Performance</a:t>
            </a:r>
          </a:p>
          <a:p>
            <a:pPr eaLnBrk="1" hangingPunct="1"/>
            <a:r>
              <a:rPr lang="en-US"/>
              <a:t>monitor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 New Roman</vt:lpstr>
      <vt:lpstr>Calibri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8</cp:revision>
  <dcterms:created xsi:type="dcterms:W3CDTF">2002-02-26T16:11:28Z</dcterms:created>
  <dcterms:modified xsi:type="dcterms:W3CDTF">2014-12-27T17:27:59Z</dcterms:modified>
</cp:coreProperties>
</file>