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>
        <p:scale>
          <a:sx n="130" d="100"/>
          <a:sy n="130" d="100"/>
        </p:scale>
        <p:origin x="-2256" y="-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23D70-44BC-714A-8B50-9CEEAB6808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C0CBA-8A15-3343-A96C-534902785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F26F1-7DE9-4C48-9BA4-A38731131E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1DAEA-A5D2-B848-9E12-2E368987E7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3D8BE-8A0F-1B4C-A91E-C5BEDA7003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57147-EC3B-7243-9483-8F0F8BAFC8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2B62E-7F09-F04B-9115-9263FED6AC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F88CE-4C9A-8149-B284-9FB0254094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FC339-ED07-EC48-BA00-938C97D9DD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877AC-4B77-B645-9FDE-4F55E0AEE2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A6757-9858-6E4C-809B-CC989AFBB5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3E93529C-79EB-F74B-903B-7C439FFA21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4800600" cy="3740002"/>
          </a:xfrm>
          <a:prstGeom prst="rect">
            <a:avLst/>
          </a:prstGeom>
        </p:spPr>
      </p:pic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381000" y="1416050"/>
            <a:ext cx="3581400" cy="2794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 flipH="1">
            <a:off x="3962400" y="1447800"/>
            <a:ext cx="1295400" cy="76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5257800" y="12954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Control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381000" y="1676400"/>
            <a:ext cx="1600200" cy="33528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2133600" y="1676400"/>
            <a:ext cx="3124200" cy="33528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12"/>
          <p:cNvSpPr>
            <a:spLocks noChangeShapeType="1"/>
          </p:cNvSpPr>
          <p:nvPr/>
        </p:nvSpPr>
        <p:spPr bwMode="auto">
          <a:xfrm flipH="1" flipV="1">
            <a:off x="2057400" y="4876800"/>
            <a:ext cx="0" cy="558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19"/>
          <p:cNvSpPr>
            <a:spLocks noChangeShapeType="1"/>
          </p:cNvSpPr>
          <p:nvPr/>
        </p:nvSpPr>
        <p:spPr bwMode="auto">
          <a:xfrm flipV="1">
            <a:off x="914400" y="5029200"/>
            <a:ext cx="0" cy="457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Text Box 20"/>
          <p:cNvSpPr txBox="1">
            <a:spLocks noChangeArrowheads="1"/>
          </p:cNvSpPr>
          <p:nvPr/>
        </p:nvSpPr>
        <p:spPr bwMode="auto">
          <a:xfrm>
            <a:off x="381000" y="5410200"/>
            <a:ext cx="113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Object code</a:t>
            </a:r>
          </a:p>
        </p:txBody>
      </p:sp>
      <p:sp>
        <p:nvSpPr>
          <p:cNvPr id="2059" name="Line 23"/>
          <p:cNvSpPr>
            <a:spLocks noChangeShapeType="1"/>
          </p:cNvSpPr>
          <p:nvPr/>
        </p:nvSpPr>
        <p:spPr bwMode="auto">
          <a:xfrm flipH="1">
            <a:off x="5257800" y="4724400"/>
            <a:ext cx="381000" cy="76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Text Box 24"/>
          <p:cNvSpPr txBox="1">
            <a:spLocks noChangeArrowheads="1"/>
          </p:cNvSpPr>
          <p:nvPr/>
        </p:nvSpPr>
        <p:spPr bwMode="auto">
          <a:xfrm>
            <a:off x="5600700" y="4572000"/>
            <a:ext cx="952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Assembly</a:t>
            </a:r>
          </a:p>
          <a:p>
            <a:pPr eaLnBrk="1" hangingPunct="1"/>
            <a:r>
              <a:rPr lang="en-US"/>
              <a:t>code</a:t>
            </a:r>
          </a:p>
        </p:txBody>
      </p:sp>
      <p:sp>
        <p:nvSpPr>
          <p:cNvPr id="2061" name="Text Box 25"/>
          <p:cNvSpPr txBox="1">
            <a:spLocks noChangeArrowheads="1"/>
          </p:cNvSpPr>
          <p:nvPr/>
        </p:nvSpPr>
        <p:spPr bwMode="auto">
          <a:xfrm>
            <a:off x="1828800" y="5410200"/>
            <a:ext cx="265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Currently executing instructions</a:t>
            </a:r>
          </a:p>
        </p:txBody>
      </p:sp>
      <p:sp>
        <p:nvSpPr>
          <p:cNvPr id="2062" name="AutoShape 27"/>
          <p:cNvSpPr>
            <a:spLocks noChangeArrowheads="1"/>
          </p:cNvSpPr>
          <p:nvPr/>
        </p:nvSpPr>
        <p:spPr bwMode="auto">
          <a:xfrm>
            <a:off x="1981200" y="4038600"/>
            <a:ext cx="152400" cy="838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 New Roman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10</cp:revision>
  <dcterms:created xsi:type="dcterms:W3CDTF">2002-02-26T16:11:28Z</dcterms:created>
  <dcterms:modified xsi:type="dcterms:W3CDTF">2014-12-27T18:39:08Z</dcterms:modified>
</cp:coreProperties>
</file>