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92" d="100"/>
          <a:sy n="192" d="100"/>
        </p:scale>
        <p:origin x="-1472" y="-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32F59-0883-E04C-8040-6A32FFC265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4890F-446B-D54C-8CB2-E315B9895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EDFCD-0F19-C543-B25E-03535335D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2A313-310A-A743-A80D-9D84D1ACE6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92885-E3ED-B340-84AB-CE2F019BD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DE70A-C5D0-8C4D-A202-DCC34541D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65CB8-6476-E94C-B9B3-A0E87C5DC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FD1A5-756A-CA4B-9E8A-F600E2815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A2B2A-0AF3-9E4E-9B8A-34C3A3527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AD080-7C0A-7E46-A31C-FF9F58547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6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2A5A-5972-1F4B-800C-E5FBA2246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FEB16519-AF68-304C-8CAD-0B702FBBC9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66" t="17094" r="27814" b="76095"/>
          <a:stretch/>
        </p:blipFill>
        <p:spPr>
          <a:xfrm>
            <a:off x="76200" y="2557317"/>
            <a:ext cx="4868332" cy="624356"/>
          </a:xfrm>
          <a:prstGeom prst="rect">
            <a:avLst/>
          </a:prstGeom>
        </p:spPr>
      </p:pic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82132" y="2743200"/>
            <a:ext cx="3962400" cy="1905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10"/>
          <p:cNvSpPr>
            <a:spLocks noChangeShapeType="1"/>
          </p:cNvSpPr>
          <p:nvPr/>
        </p:nvSpPr>
        <p:spPr bwMode="auto">
          <a:xfrm flipH="1">
            <a:off x="4953000" y="2590800"/>
            <a:ext cx="457200" cy="228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410200" y="2438400"/>
            <a:ext cx="1208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Current state</a:t>
            </a: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982132" y="2943225"/>
            <a:ext cx="3962400" cy="180975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17"/>
          <p:cNvSpPr>
            <a:spLocks noChangeShapeType="1"/>
          </p:cNvSpPr>
          <p:nvPr/>
        </p:nvSpPr>
        <p:spPr bwMode="auto">
          <a:xfrm flipH="1">
            <a:off x="4968875" y="2959100"/>
            <a:ext cx="457200" cy="762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Text Box 18"/>
          <p:cNvSpPr txBox="1">
            <a:spLocks noChangeArrowheads="1"/>
          </p:cNvSpPr>
          <p:nvPr/>
        </p:nvSpPr>
        <p:spPr bwMode="auto">
          <a:xfrm>
            <a:off x="5410200" y="2819400"/>
            <a:ext cx="136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Register inputs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dcterms:created xsi:type="dcterms:W3CDTF">2002-02-26T16:11:28Z</dcterms:created>
  <dcterms:modified xsi:type="dcterms:W3CDTF">2014-12-27T18:46:03Z</dcterms:modified>
</cp:coreProperties>
</file>