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2787"/>
    <p:restoredTop sz="90929"/>
  </p:normalViewPr>
  <p:slideViewPr>
    <p:cSldViewPr>
      <p:cViewPr>
        <p:scale>
          <a:sx n="90" d="100"/>
          <a:sy n="90" d="100"/>
        </p:scale>
        <p:origin x="-2544" y="-14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DB0EF8-148E-D045-83F7-EB665BBCD5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1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67C6B8-590F-D941-9728-0CED65378B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3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7CCB28-D640-304F-A539-1F35DBA3A0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6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5E085C-293C-5F4D-8435-96E221B66E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7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146DC9-36B3-F346-8D11-2D14C39E30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6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2970AC-E6D2-0D4F-95FE-D9CB84CB35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0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02C65-D091-2148-B4B8-93A36B447B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4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AC87DA-A131-0D4A-B530-C660B9E3C1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031558-A673-C349-A4D6-92917D4003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3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3F902D-C46D-AF4C-AD12-AB922BCE26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7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9413F2-AD79-6E49-8AD3-2CA378D5B2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4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charset="0"/>
              </a:defRPr>
            </a:lvl1pPr>
          </a:lstStyle>
          <a:p>
            <a:fld id="{E138A2DD-6FF7-7642-A750-35D04D7A77B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457201"/>
            <a:ext cx="4858573" cy="5715000"/>
          </a:xfrm>
          <a:prstGeom prst="rect">
            <a:avLst/>
          </a:prstGeom>
        </p:spPr>
      </p:pic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457200" y="609600"/>
            <a:ext cx="4800600" cy="762000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Line 5"/>
          <p:cNvSpPr>
            <a:spLocks noChangeShapeType="1"/>
          </p:cNvSpPr>
          <p:nvPr/>
        </p:nvSpPr>
        <p:spPr bwMode="auto">
          <a:xfrm flipH="1">
            <a:off x="5257800" y="838200"/>
            <a:ext cx="590550" cy="2286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5832475" y="698500"/>
            <a:ext cx="844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Controls</a:t>
            </a:r>
          </a:p>
        </p:txBody>
      </p:sp>
      <p:sp>
        <p:nvSpPr>
          <p:cNvPr id="2054" name="Rectangle 7"/>
          <p:cNvSpPr>
            <a:spLocks noChangeArrowheads="1"/>
          </p:cNvSpPr>
          <p:nvPr/>
        </p:nvSpPr>
        <p:spPr bwMode="auto">
          <a:xfrm>
            <a:off x="533400" y="1676400"/>
            <a:ext cx="4724400" cy="2895600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Rectangle 8"/>
          <p:cNvSpPr>
            <a:spLocks noChangeArrowheads="1"/>
          </p:cNvSpPr>
          <p:nvPr/>
        </p:nvSpPr>
        <p:spPr bwMode="auto">
          <a:xfrm>
            <a:off x="381000" y="4572000"/>
            <a:ext cx="5029200" cy="1295400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Rectangle 9"/>
          <p:cNvSpPr>
            <a:spLocks noChangeArrowheads="1"/>
          </p:cNvSpPr>
          <p:nvPr/>
        </p:nvSpPr>
        <p:spPr bwMode="auto">
          <a:xfrm>
            <a:off x="2362200" y="5867400"/>
            <a:ext cx="2133600" cy="304800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Line 10"/>
          <p:cNvSpPr>
            <a:spLocks noChangeShapeType="1"/>
          </p:cNvSpPr>
          <p:nvPr/>
        </p:nvSpPr>
        <p:spPr bwMode="auto">
          <a:xfrm flipH="1">
            <a:off x="5257800" y="2209800"/>
            <a:ext cx="533400" cy="762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Text Box 11"/>
          <p:cNvSpPr txBox="1">
            <a:spLocks noChangeArrowheads="1"/>
          </p:cNvSpPr>
          <p:nvPr/>
        </p:nvSpPr>
        <p:spPr bwMode="auto">
          <a:xfrm>
            <a:off x="5816600" y="1981200"/>
            <a:ext cx="7036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Stage</a:t>
            </a:r>
          </a:p>
          <a:p>
            <a:pPr eaLnBrk="1" hangingPunct="1"/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2059" name="Line 12"/>
          <p:cNvSpPr>
            <a:spLocks noChangeShapeType="1"/>
          </p:cNvSpPr>
          <p:nvPr/>
        </p:nvSpPr>
        <p:spPr bwMode="auto">
          <a:xfrm flipH="1">
            <a:off x="5410200" y="5473700"/>
            <a:ext cx="304800" cy="889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" name="Text Box 13"/>
          <p:cNvSpPr txBox="1">
            <a:spLocks noChangeArrowheads="1"/>
          </p:cNvSpPr>
          <p:nvPr/>
        </p:nvSpPr>
        <p:spPr bwMode="auto">
          <a:xfrm>
            <a:off x="5718175" y="5257800"/>
            <a:ext cx="8445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Register</a:t>
            </a:r>
          </a:p>
          <a:p>
            <a:pPr eaLnBrk="1" hangingPunct="1"/>
            <a:r>
              <a:rPr lang="en-US"/>
              <a:t>file</a:t>
            </a:r>
          </a:p>
        </p:txBody>
      </p:sp>
      <p:sp>
        <p:nvSpPr>
          <p:cNvPr id="2061" name="Line 14"/>
          <p:cNvSpPr>
            <a:spLocks noChangeShapeType="1"/>
          </p:cNvSpPr>
          <p:nvPr/>
        </p:nvSpPr>
        <p:spPr bwMode="auto">
          <a:xfrm flipH="1" flipV="1">
            <a:off x="4495800" y="6019800"/>
            <a:ext cx="1143000" cy="119063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2" name="Text Box 15"/>
          <p:cNvSpPr txBox="1">
            <a:spLocks noChangeArrowheads="1"/>
          </p:cNvSpPr>
          <p:nvPr/>
        </p:nvSpPr>
        <p:spPr bwMode="auto">
          <a:xfrm>
            <a:off x="5638800" y="5943600"/>
            <a:ext cx="9334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Condition</a:t>
            </a:r>
          </a:p>
          <a:p>
            <a:pPr eaLnBrk="1" hangingPunct="1"/>
            <a:r>
              <a:rPr lang="en-US"/>
              <a:t>codes</a:t>
            </a:r>
          </a:p>
        </p:txBody>
      </p:sp>
      <p:sp>
        <p:nvSpPr>
          <p:cNvPr id="2063" name="Rectangle 18"/>
          <p:cNvSpPr>
            <a:spLocks noChangeArrowheads="1"/>
          </p:cNvSpPr>
          <p:nvPr/>
        </p:nvSpPr>
        <p:spPr bwMode="auto">
          <a:xfrm>
            <a:off x="1447800" y="5867400"/>
            <a:ext cx="914400" cy="304800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Line 19"/>
          <p:cNvSpPr>
            <a:spLocks noChangeShapeType="1"/>
          </p:cNvSpPr>
          <p:nvPr/>
        </p:nvSpPr>
        <p:spPr bwMode="auto">
          <a:xfrm flipH="1" flipV="1">
            <a:off x="1752600" y="6172200"/>
            <a:ext cx="469900" cy="4572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5" name="Text Box 20"/>
          <p:cNvSpPr txBox="1">
            <a:spLocks noChangeArrowheads="1"/>
          </p:cNvSpPr>
          <p:nvPr/>
        </p:nvSpPr>
        <p:spPr bwMode="auto">
          <a:xfrm>
            <a:off x="2203450" y="6492875"/>
            <a:ext cx="692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Status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Arial</vt:lpstr>
      <vt:lpstr>Times New Roman</vt:lpstr>
      <vt:lpstr>Calibri</vt:lpstr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9</cp:revision>
  <cp:lastPrinted>2014-12-27T03:25:30Z</cp:lastPrinted>
  <dcterms:created xsi:type="dcterms:W3CDTF">2002-02-26T16:11:28Z</dcterms:created>
  <dcterms:modified xsi:type="dcterms:W3CDTF">2014-12-27T03:28:26Z</dcterms:modified>
</cp:coreProperties>
</file>