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87"/>
    <p:restoredTop sz="90929"/>
  </p:normalViewPr>
  <p:slideViewPr>
    <p:cSldViewPr>
      <p:cViewPr>
        <p:scale>
          <a:sx n="120" d="100"/>
          <a:sy n="120" d="100"/>
        </p:scale>
        <p:origin x="-368" y="-62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80D2E-5C3E-B44B-B97A-61A429AB2F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B663C-AF09-CA4A-AB8D-AAC4570F3B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8EBF3-CD1D-7044-BAE5-15A1A2C8B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7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8D66E-2C5A-A44D-94F0-E044DC15D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2C606-7208-8840-8BA1-1677482D4F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A7027-92F5-3F45-9B1B-F4E24F96E7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F5F0A-89B2-8640-BEF2-7AF55FE58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E4251-52E1-404E-90A2-CC30E45EF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9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15B73-4354-234B-8784-9C901383E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23113-F51E-A744-BC47-E20D99E8A9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5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5A260D-6FD2-7443-B532-7C76147C1E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4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172053C6-8022-5E41-8C9C-2EA12046D8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4988257" cy="3886200"/>
          </a:xfrm>
          <a:prstGeom prst="rect">
            <a:avLst/>
          </a:prstGeom>
        </p:spPr>
      </p:pic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381000" y="1320800"/>
            <a:ext cx="3581400" cy="2794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 flipH="1">
            <a:off x="3962400" y="1295400"/>
            <a:ext cx="1295400" cy="152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5257800" y="11430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Control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381000" y="1600200"/>
            <a:ext cx="1600200" cy="35052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2209800" y="1600200"/>
            <a:ext cx="3200400" cy="35052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12"/>
          <p:cNvSpPr>
            <a:spLocks noChangeShapeType="1"/>
          </p:cNvSpPr>
          <p:nvPr/>
        </p:nvSpPr>
        <p:spPr bwMode="auto">
          <a:xfrm flipH="1" flipV="1">
            <a:off x="2133600" y="4724400"/>
            <a:ext cx="0" cy="533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19"/>
          <p:cNvSpPr>
            <a:spLocks noChangeShapeType="1"/>
          </p:cNvSpPr>
          <p:nvPr/>
        </p:nvSpPr>
        <p:spPr bwMode="auto">
          <a:xfrm flipH="1" flipV="1">
            <a:off x="609600" y="5105400"/>
            <a:ext cx="76200" cy="304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Text Box 20"/>
          <p:cNvSpPr txBox="1">
            <a:spLocks noChangeArrowheads="1"/>
          </p:cNvSpPr>
          <p:nvPr/>
        </p:nvSpPr>
        <p:spPr bwMode="auto">
          <a:xfrm>
            <a:off x="457200" y="5410200"/>
            <a:ext cx="1130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Object code</a:t>
            </a:r>
          </a:p>
        </p:txBody>
      </p:sp>
      <p:sp>
        <p:nvSpPr>
          <p:cNvPr id="2059" name="Oval 22"/>
          <p:cNvSpPr>
            <a:spLocks noChangeArrowheads="1"/>
          </p:cNvSpPr>
          <p:nvPr/>
        </p:nvSpPr>
        <p:spPr bwMode="auto">
          <a:xfrm>
            <a:off x="1981200" y="4495800"/>
            <a:ext cx="228600" cy="228600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23"/>
          <p:cNvSpPr>
            <a:spLocks noChangeShapeType="1"/>
          </p:cNvSpPr>
          <p:nvPr/>
        </p:nvSpPr>
        <p:spPr bwMode="auto">
          <a:xfrm flipH="1">
            <a:off x="5410200" y="4114800"/>
            <a:ext cx="381000" cy="76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Text Box 24"/>
          <p:cNvSpPr txBox="1">
            <a:spLocks noChangeArrowheads="1"/>
          </p:cNvSpPr>
          <p:nvPr/>
        </p:nvSpPr>
        <p:spPr bwMode="auto">
          <a:xfrm>
            <a:off x="5753100" y="3733800"/>
            <a:ext cx="952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Assembly</a:t>
            </a:r>
          </a:p>
          <a:p>
            <a:pPr eaLnBrk="1" hangingPunct="1"/>
            <a:r>
              <a:rPr lang="en-US" dirty="0"/>
              <a:t> Code</a:t>
            </a: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524000" y="5257800"/>
            <a:ext cx="2562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Currently executing instruction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 New Roman</vt:lpstr>
      <vt:lpstr>Calibri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10</cp:revision>
  <cp:lastPrinted>2014-12-27T03:55:39Z</cp:lastPrinted>
  <dcterms:created xsi:type="dcterms:W3CDTF">2002-02-26T16:11:28Z</dcterms:created>
  <dcterms:modified xsi:type="dcterms:W3CDTF">2014-12-27T03:56:31Z</dcterms:modified>
</cp:coreProperties>
</file>