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112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8438-C4B8-5F46-924F-EDFA708D6E8A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704-C4D3-F94C-B743-3901F1F2A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8438-C4B8-5F46-924F-EDFA708D6E8A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704-C4D3-F94C-B743-3901F1F2A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8438-C4B8-5F46-924F-EDFA708D6E8A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704-C4D3-F94C-B743-3901F1F2A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9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8438-C4B8-5F46-924F-EDFA708D6E8A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704-C4D3-F94C-B743-3901F1F2A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1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8438-C4B8-5F46-924F-EDFA708D6E8A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704-C4D3-F94C-B743-3901F1F2A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9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8438-C4B8-5F46-924F-EDFA708D6E8A}" type="datetimeFigureOut">
              <a:rPr lang="en-US" smtClean="0"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704-C4D3-F94C-B743-3901F1F2A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5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8438-C4B8-5F46-924F-EDFA708D6E8A}" type="datetimeFigureOut">
              <a:rPr lang="en-US" smtClean="0"/>
              <a:t>9/18/15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704-C4D3-F94C-B743-3901F1F2A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8438-C4B8-5F46-924F-EDFA708D6E8A}" type="datetimeFigureOut">
              <a:rPr lang="en-US" smtClean="0"/>
              <a:t>9/18/15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704-C4D3-F94C-B743-3901F1F2A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8438-C4B8-5F46-924F-EDFA708D6E8A}" type="datetimeFigureOut">
              <a:rPr lang="en-US" smtClean="0"/>
              <a:t>9/18/15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704-C4D3-F94C-B743-3901F1F2A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6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8438-C4B8-5F46-924F-EDFA708D6E8A}" type="datetimeFigureOut">
              <a:rPr lang="en-US" smtClean="0"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704-C4D3-F94C-B743-3901F1F2A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8438-C4B8-5F46-924F-EDFA708D6E8A}" type="datetimeFigureOut">
              <a:rPr lang="en-US" smtClean="0"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704-C4D3-F94C-B743-3901F1F2A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4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18438-C4B8-5F46-924F-EDFA708D6E8A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C704-C4D3-F94C-B743-3901F1F2A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3810000"/>
            <a:ext cx="1066800" cy="304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5600" y="3505200"/>
            <a:ext cx="1066800" cy="304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2895600"/>
            <a:ext cx="1066800" cy="6096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 anchorCtr="1"/>
          <a:lstStyle/>
          <a:p>
            <a:pPr algn="ctr"/>
            <a:endParaRPr lang="en-US" sz="1200" dirty="0" smtClean="0">
              <a:solidFill>
                <a:srgbClr val="000000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2590800"/>
            <a:ext cx="1066800" cy="304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724400" y="4038600"/>
            <a:ext cx="1828800" cy="381000"/>
            <a:chOff x="5943600" y="4343400"/>
            <a:chExt cx="1828800" cy="381000"/>
          </a:xfrm>
        </p:grpSpPr>
        <p:sp>
          <p:nvSpPr>
            <p:cNvPr id="11" name="Rectangle 10"/>
            <p:cNvSpPr/>
            <p:nvPr/>
          </p:nvSpPr>
          <p:spPr>
            <a:xfrm>
              <a:off x="7467600" y="43434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3600" y="43434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Gadget 1 code</a:t>
              </a:r>
              <a:endParaRPr 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24400" y="3352800"/>
            <a:ext cx="1828800" cy="381000"/>
            <a:chOff x="5943600" y="4343400"/>
            <a:chExt cx="1828800" cy="381000"/>
          </a:xfrm>
        </p:grpSpPr>
        <p:sp>
          <p:nvSpPr>
            <p:cNvPr id="14" name="Rectangle 13"/>
            <p:cNvSpPr/>
            <p:nvPr/>
          </p:nvSpPr>
          <p:spPr>
            <a:xfrm>
              <a:off x="7467600" y="43434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43600" y="43434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Gadget 2 code</a:t>
              </a:r>
              <a:endParaRPr 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24400" y="2362200"/>
            <a:ext cx="1828800" cy="381000"/>
            <a:chOff x="5943600" y="4343400"/>
            <a:chExt cx="1828800" cy="381000"/>
          </a:xfrm>
        </p:grpSpPr>
        <p:sp>
          <p:nvSpPr>
            <p:cNvPr id="17" name="Rectangle 16"/>
            <p:cNvSpPr/>
            <p:nvPr/>
          </p:nvSpPr>
          <p:spPr>
            <a:xfrm>
              <a:off x="7467600" y="43434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3600" y="43434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Gadget </a:t>
              </a:r>
              <a:r>
                <a:rPr lang="en-US" sz="1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n</a:t>
              </a:r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code</a:t>
              </a:r>
              <a:endParaRPr 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3429000" y="3962400"/>
            <a:ext cx="1295400" cy="26670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 flipV="1">
            <a:off x="3429000" y="3543300"/>
            <a:ext cx="1295400" cy="11430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1"/>
          </p:cNvCxnSpPr>
          <p:nvPr/>
        </p:nvCxnSpPr>
        <p:spPr>
          <a:xfrm flipV="1">
            <a:off x="3429000" y="2552700"/>
            <a:ext cx="1295400" cy="22860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95400" y="3810000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29" name="Straight Arrow Connector 28"/>
          <p:cNvCxnSpPr>
            <a:endCxn id="5" idx="1"/>
          </p:cNvCxnSpPr>
          <p:nvPr/>
        </p:nvCxnSpPr>
        <p:spPr>
          <a:xfrm>
            <a:off x="2362200" y="3962400"/>
            <a:ext cx="533400" cy="0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95600" y="21336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/>
                <a:cs typeface="Times New Roman"/>
              </a:rPr>
              <a:t>Stack</a:t>
            </a: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68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Bryant</dc:creator>
  <cp:lastModifiedBy>Randy Bryant</cp:lastModifiedBy>
  <cp:revision>2</cp:revision>
  <dcterms:created xsi:type="dcterms:W3CDTF">2015-09-18T18:37:05Z</dcterms:created>
  <dcterms:modified xsi:type="dcterms:W3CDTF">2015-09-18T18:52:53Z</dcterms:modified>
</cp:coreProperties>
</file>