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D786-C1B9-469F-865E-A423A5BD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C21E3-FDDD-AB73-3586-BCA5FFEE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E3F4-0807-BCFB-23C5-8D6155FF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526A7-A885-2B37-C895-4D60BC6D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Strictly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A350-DBF3-690E-6F68-59FF1E60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AtomRadar 57% Like or Love the New Goldman Sachs Logo">
            <a:extLst>
              <a:ext uri="{FF2B5EF4-FFF2-40B4-BE49-F238E27FC236}">
                <a16:creationId xmlns:a16="http://schemas.microsoft.com/office/drawing/2014/main" id="{CDEA2959-FFBA-A840-3971-439C04071A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383" y="216038"/>
            <a:ext cx="989495" cy="55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257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B0EE-5358-1D28-BBD3-10FE7B91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A75EF-1CA1-6C3C-2877-B0AC9C32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D6B8-4CFF-97DA-D662-666D99FD2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BE5B3-9649-31FE-7621-4E65E54D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B757-49E1-2D6A-4236-82D2EA17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7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2C0D2-25AE-2885-B146-39741A6A4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20F9D-5F43-4D22-0C77-A8A066612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0464-172B-44B3-8174-10D528F3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18AE-59C6-CA27-9298-88B352FD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AE88-F9D9-1E41-74FB-406FCCDB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6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DE8B-C3A7-4372-1A3B-1604CDE3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C07D6-9A16-58B7-501D-AB995F24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F56F-14FE-D0D9-A939-99E9B516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C444-4998-568A-B1AB-F31B19C7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5D28-3AC6-B2E7-04BF-EA825057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FEDF-82AA-27FD-A8E1-07D5B4E8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C456-4CCA-4856-E49F-E3FDB423D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A4F46-788B-9DA2-88A3-5D1A80A6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18604-2C8A-E5E6-C282-783520A1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164D-7221-8B8C-12CA-B9C8D829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7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F9FDB-D819-2318-F1E6-E8069FE2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3240-628E-DAFE-5921-DB98F0BAD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FAE4-89D6-FA91-3E94-AF7CF3D65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0BC74-A593-8933-F939-E4AED6E2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705EB-5EE1-0606-DCAA-92BB3E18E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150CA-02EB-1EDF-B947-8C8BA218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19E2-7710-99B6-662D-5A3BAC6D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5B8E4-5171-26E8-0EE6-6DBD7559A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24B09-A106-B74B-D1B8-AFC0C4C14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DF028-FC9C-B2A8-7A63-81918E6EF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4609-E9F9-14DC-1103-59D97B3C9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BF999-0431-716F-2902-7997845E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8F5CB-84C7-2D06-8F22-E9A47DCB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5C0A3-4B39-D810-4378-736CA0F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4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F952-48EB-96F4-309E-91A6545A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3BD25-3806-1015-2FE4-5A4A9978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E9917-29B7-5B68-15AC-EE25D850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82AA7-9AF0-9601-AC01-76A16D12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E77E7-1DBA-CBB3-F6CE-445D83F0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92ED-7027-127C-4C0A-86CDB3E2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2B613-C63E-C033-C6D7-B734E292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591D-A515-BCCD-7245-9F6E4BC0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3BFA-46E4-D382-BBB2-0E6670DB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8606-13A2-BB02-2F06-F7DC426FE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99C3-3B87-E304-93CD-9E109DE03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9707A-2135-641A-D156-D210867D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24530-CF6F-EAFE-7D26-01071CAF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4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51F0-590A-96F7-3FA6-9C1CC6A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03B29-7A33-22AB-6B74-9DB55461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5F802-1654-E4F7-AAB5-A7664FAAA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0C453-74E4-E0D4-FC3A-658BF235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681CE-0D05-FAFD-0686-43D9D789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8B3AA-9AE7-E149-5323-3F94344C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DF033-3222-73C6-E4E7-69033A2A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3D842-3403-6032-CC7D-16D5E43E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482EF-CB2B-C5E9-D984-9225E3786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4DE58-74CC-CC4A-9FFF-FB1ED1DC609C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514A-C50C-94F4-9390-4293B960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B248-1B57-9838-CD40-FEB1B1CC3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627FE-9698-FE49-BB53-B4C60D182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6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193EC-4C1E-D73D-83FF-99F5FC240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Report : {{COMPANY_NAME}}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C74AF-88E4-AF76-9A12-6F703F5BC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{{TAGLINE}}</a:t>
            </a:r>
          </a:p>
        </p:txBody>
      </p:sp>
    </p:spTree>
    <p:extLst>
      <p:ext uri="{BB962C8B-B14F-4D97-AF65-F5344CB8AC3E}">
        <p14:creationId xmlns:p14="http://schemas.microsoft.com/office/powerpoint/2010/main" val="363731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3ECC-DB6A-62E7-4612-D9BCC3AC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{{COMPANY_NAME}}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F3475-6BBD-BDE3-73B5-A4B19630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{{ABOUT_BULLETS}}</a:t>
            </a:r>
          </a:p>
        </p:txBody>
      </p:sp>
    </p:spTree>
    <p:extLst>
      <p:ext uri="{BB962C8B-B14F-4D97-AF65-F5344CB8AC3E}">
        <p14:creationId xmlns:p14="http://schemas.microsoft.com/office/powerpoint/2010/main" val="258066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F573-F59D-D678-1F22-C1B66B18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8BA1-D1B9-C0F9-35F7-40C8DE10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{{CHART_PLACEHOLDER}}</a:t>
            </a:r>
          </a:p>
        </p:txBody>
      </p:sp>
    </p:spTree>
    <p:extLst>
      <p:ext uri="{BB962C8B-B14F-4D97-AF65-F5344CB8AC3E}">
        <p14:creationId xmlns:p14="http://schemas.microsoft.com/office/powerpoint/2010/main" val="155489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Office Theme</vt:lpstr>
      <vt:lpstr>Company Report : {{COMPANY_NAME}}</vt:lpstr>
      <vt:lpstr>About {{COMPANY_NAME}}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Abazi, Rinor</dc:creator>
  <cp:lastModifiedBy>Abazi, Rinor</cp:lastModifiedBy>
  <cp:revision>1</cp:revision>
  <dcterms:created xsi:type="dcterms:W3CDTF">2025-08-30T22:11:03Z</dcterms:created>
  <dcterms:modified xsi:type="dcterms:W3CDTF">2025-08-30T22:17:03Z</dcterms:modified>
</cp:coreProperties>
</file>