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63" r:id="rId2"/>
  </p:sldMasterIdLst>
  <p:notesMasterIdLst>
    <p:notesMasterId r:id="rId12"/>
  </p:notesMasterIdLst>
  <p:handoutMasterIdLst>
    <p:handoutMasterId r:id="rId13"/>
  </p:handoutMasterIdLst>
  <p:sldIdLst>
    <p:sldId id="257" r:id="rId3"/>
    <p:sldId id="313" r:id="rId4"/>
    <p:sldId id="327" r:id="rId5"/>
    <p:sldId id="328" r:id="rId6"/>
    <p:sldId id="323" r:id="rId7"/>
    <p:sldId id="318" r:id="rId8"/>
    <p:sldId id="324" r:id="rId9"/>
    <p:sldId id="322" r:id="rId10"/>
    <p:sldId id="308" r:id="rId1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3A"/>
    <a:srgbClr val="5BC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6CC65-1275-47AB-9121-305A62063A48}" v="40" dt="2022-11-03T17:52:37.493"/>
  </p1510:revLst>
</p1510:revInfo>
</file>

<file path=ppt/tableStyles.xml><?xml version="1.0" encoding="utf-8"?>
<a:tblStyleLst xmlns:a="http://schemas.openxmlformats.org/drawingml/2006/main" def="{F5AB1C69-6EDB-4FF4-983F-18BD219EF32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5957" autoAdjust="0"/>
  </p:normalViewPr>
  <p:slideViewPr>
    <p:cSldViewPr snapToGrid="0">
      <p:cViewPr varScale="1">
        <p:scale>
          <a:sx n="215" d="100"/>
          <a:sy n="215" d="100"/>
        </p:scale>
        <p:origin x="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772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dy, Rose M" userId="fcd280bf-fc78-4436-9770-37eb2759f4aa" providerId="ADAL" clId="{0076CC65-1275-47AB-9121-305A62063A48}"/>
    <pc:docChg chg="custSel delSld modSld">
      <pc:chgData name="Grandy, Rose M" userId="fcd280bf-fc78-4436-9770-37eb2759f4aa" providerId="ADAL" clId="{0076CC65-1275-47AB-9121-305A62063A48}" dt="2022-11-07T12:30:50.196" v="408" actId="20577"/>
      <pc:docMkLst>
        <pc:docMk/>
      </pc:docMkLst>
      <pc:sldChg chg="modSp mod">
        <pc:chgData name="Grandy, Rose M" userId="fcd280bf-fc78-4436-9770-37eb2759f4aa" providerId="ADAL" clId="{0076CC65-1275-47AB-9121-305A62063A48}" dt="2022-10-24T20:27:44.231" v="186" actId="20577"/>
        <pc:sldMkLst>
          <pc:docMk/>
          <pc:sldMk cId="2539782130" sldId="257"/>
        </pc:sldMkLst>
        <pc:spChg chg="mod">
          <ac:chgData name="Grandy, Rose M" userId="fcd280bf-fc78-4436-9770-37eb2759f4aa" providerId="ADAL" clId="{0076CC65-1275-47AB-9121-305A62063A48}" dt="2022-10-24T20:27:44.231" v="186" actId="20577"/>
          <ac:spMkLst>
            <pc:docMk/>
            <pc:sldMk cId="2539782130" sldId="257"/>
            <ac:spMk id="4" creationId="{4400E943-CE6E-E34F-ABC8-B6E16D1147AA}"/>
          </ac:spMkLst>
        </pc:spChg>
      </pc:sldChg>
      <pc:sldChg chg="modSp mod">
        <pc:chgData name="Grandy, Rose M" userId="fcd280bf-fc78-4436-9770-37eb2759f4aa" providerId="ADAL" clId="{0076CC65-1275-47AB-9121-305A62063A48}" dt="2022-11-07T12:30:50.196" v="408" actId="20577"/>
        <pc:sldMkLst>
          <pc:docMk/>
          <pc:sldMk cId="3859833854" sldId="313"/>
        </pc:sldMkLst>
        <pc:spChg chg="mod">
          <ac:chgData name="Grandy, Rose M" userId="fcd280bf-fc78-4436-9770-37eb2759f4aa" providerId="ADAL" clId="{0076CC65-1275-47AB-9121-305A62063A48}" dt="2022-11-07T12:28:49.816" v="240" actId="20577"/>
          <ac:spMkLst>
            <pc:docMk/>
            <pc:sldMk cId="3859833854" sldId="313"/>
            <ac:spMk id="5" creationId="{060600D3-65C9-485A-AE39-9B6BD672FE18}"/>
          </ac:spMkLst>
        </pc:spChg>
        <pc:spChg chg="mod">
          <ac:chgData name="Grandy, Rose M" userId="fcd280bf-fc78-4436-9770-37eb2759f4aa" providerId="ADAL" clId="{0076CC65-1275-47AB-9121-305A62063A48}" dt="2022-11-07T12:30:50.196" v="408" actId="20577"/>
          <ac:spMkLst>
            <pc:docMk/>
            <pc:sldMk cId="3859833854" sldId="313"/>
            <ac:spMk id="6" creationId="{4FDD263F-1A12-455F-90C9-850801530D4D}"/>
          </ac:spMkLst>
        </pc:spChg>
      </pc:sldChg>
      <pc:sldChg chg="modSp mod">
        <pc:chgData name="Grandy, Rose M" userId="fcd280bf-fc78-4436-9770-37eb2759f4aa" providerId="ADAL" clId="{0076CC65-1275-47AB-9121-305A62063A48}" dt="2022-11-03T17:12:22.904" v="202" actId="20577"/>
        <pc:sldMkLst>
          <pc:docMk/>
          <pc:sldMk cId="1913507098" sldId="322"/>
        </pc:sldMkLst>
        <pc:spChg chg="mod">
          <ac:chgData name="Grandy, Rose M" userId="fcd280bf-fc78-4436-9770-37eb2759f4aa" providerId="ADAL" clId="{0076CC65-1275-47AB-9121-305A62063A48}" dt="2022-11-03T17:12:22.904" v="202" actId="20577"/>
          <ac:spMkLst>
            <pc:docMk/>
            <pc:sldMk cId="1913507098" sldId="322"/>
            <ac:spMk id="5" creationId="{060600D3-65C9-485A-AE39-9B6BD672FE18}"/>
          </ac:spMkLst>
        </pc:spChg>
        <pc:spChg chg="mod">
          <ac:chgData name="Grandy, Rose M" userId="fcd280bf-fc78-4436-9770-37eb2759f4aa" providerId="ADAL" clId="{0076CC65-1275-47AB-9121-305A62063A48}" dt="2022-10-24T20:21:06.520" v="183" actId="5793"/>
          <ac:spMkLst>
            <pc:docMk/>
            <pc:sldMk cId="1913507098" sldId="322"/>
            <ac:spMk id="6" creationId="{4FDD263F-1A12-455F-90C9-850801530D4D}"/>
          </ac:spMkLst>
        </pc:spChg>
      </pc:sldChg>
      <pc:sldChg chg="del">
        <pc:chgData name="Grandy, Rose M" userId="fcd280bf-fc78-4436-9770-37eb2759f4aa" providerId="ADAL" clId="{0076CC65-1275-47AB-9121-305A62063A48}" dt="2022-10-24T20:26:45.875" v="184" actId="47"/>
        <pc:sldMkLst>
          <pc:docMk/>
          <pc:sldMk cId="825385912" sldId="325"/>
        </pc:sldMkLst>
      </pc:sldChg>
      <pc:sldChg chg="modSp">
        <pc:chgData name="Grandy, Rose M" userId="fcd280bf-fc78-4436-9770-37eb2759f4aa" providerId="ADAL" clId="{0076CC65-1275-47AB-9121-305A62063A48}" dt="2022-11-03T17:52:37.493" v="233" actId="20577"/>
        <pc:sldMkLst>
          <pc:docMk/>
          <pc:sldMk cId="682820497" sldId="327"/>
        </pc:sldMkLst>
        <pc:spChg chg="mod">
          <ac:chgData name="Grandy, Rose M" userId="fcd280bf-fc78-4436-9770-37eb2759f4aa" providerId="ADAL" clId="{0076CC65-1275-47AB-9121-305A62063A48}" dt="2022-11-03T17:52:37.493" v="233" actId="20577"/>
          <ac:spMkLst>
            <pc:docMk/>
            <pc:sldMk cId="682820497" sldId="327"/>
            <ac:spMk id="5" creationId="{C14AC87C-05D0-441C-8AD7-2FF247349D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2CA8-92D6-47CF-85D6-1F0532C1E38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A89C9-4676-4DF6-A308-B82F637C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5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B7AB40-F860-4E32-9C26-3A668453296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1EEE18-8F3D-4CB3-B090-6249C20A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1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6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3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EEE18-8F3D-4CB3-B090-6249C20A5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2330054"/>
            <a:ext cx="8138160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19" y="1749981"/>
            <a:ext cx="8138159" cy="480060"/>
          </a:xfrm>
          <a:prstGeom prst="rect">
            <a:avLst/>
          </a:prstGeo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accent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3701654"/>
            <a:ext cx="4846320" cy="480060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Day |  Month |  YY</a:t>
            </a:r>
          </a:p>
        </p:txBody>
      </p:sp>
      <p:pic>
        <p:nvPicPr>
          <p:cNvPr id="7" name="Picture 6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72" y="137160"/>
            <a:ext cx="1188720" cy="130205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9B7AF3-6EAA-4E53-822C-0EC8E7CEFD8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4B86A29-886E-42EB-8E62-80044AB82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6159" y="204186"/>
            <a:ext cx="3092450" cy="322263"/>
          </a:xfrm>
          <a:prstGeom prst="rect">
            <a:avLst/>
          </a:prstGeom>
        </p:spPr>
        <p:txBody>
          <a:bodyPr anchor="ctr"/>
          <a:lstStyle>
            <a:lvl1pPr algn="r">
              <a:defRPr sz="1400" b="1" cap="all" spc="15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DESCRIPTOR</a:t>
            </a:r>
          </a:p>
        </p:txBody>
      </p:sp>
    </p:spTree>
    <p:extLst>
      <p:ext uri="{BB962C8B-B14F-4D97-AF65-F5344CB8AC3E}">
        <p14:creationId xmlns:p14="http://schemas.microsoft.com/office/powerpoint/2010/main" val="2139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) Half-content &amp;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14969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6D962-A904-455A-9FF2-A3FC930F678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 dirty="0"/>
              <a:t>Proprietary and confidential — do not distribute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2FAC416-5A96-491E-91F4-37DD3C42A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6509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3FDA49B-BBFC-4479-BD4E-6B88C700E3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6826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C4C2575-A445-43B7-875C-641A76884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826" y="1619968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778DA63-FCCC-4EE0-AA5F-890A1063CF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6507" y="1957741"/>
            <a:ext cx="3817301" cy="108152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FD7EDCF-7335-4524-B52F-5720399919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6826" y="3237576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8041EA5-1907-45C9-B84F-05A0E02AB31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826507" y="3575350"/>
            <a:ext cx="3817301" cy="1081522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C93F-ECF9-4556-AC7C-FA60927EA1A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9AD8-8E84-41FF-B477-E769B006F37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9DF1-EAA0-48AE-9642-5890114712D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AE3F9D-0018-4E23-82DB-DD559B56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88" y="569594"/>
            <a:ext cx="3822192" cy="390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8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L) Alternate Half-content &amp;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18888" y="0"/>
            <a:ext cx="432511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5D9C096-3ECB-4476-AF46-67B691208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921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828A00F-D1B4-4C3E-969E-375A3487E7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3238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4DA2C74-7837-4DF6-A9E0-010AABA411B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2919" y="1619968"/>
            <a:ext cx="3817301" cy="304569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7F0BF-1759-4538-B8D8-0064CA73DDB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E4CA-4B98-48B6-B1EE-FD27EAF7A29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BD30-0719-4938-BD49-A680D58627F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2E712-D0C0-4F27-A890-045067D4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4"/>
            <a:ext cx="3817300" cy="390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4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) Alternate Half-content &amp;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14969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6D962-A904-455A-9FF2-A3FC930F678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 dirty="0"/>
              <a:t>Proprietary and confidential — do not distribute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2FAC416-5A96-491E-91F4-37DD3C42A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6509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3FDA49B-BBFC-4479-BD4E-6B88C700E3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6826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778DA63-FCCC-4EE0-AA5F-890A1063CF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6507" y="1619968"/>
            <a:ext cx="3817301" cy="304569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13800-11CE-477C-AE55-6CEC71C7CC1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273E-1E19-49B4-B078-2C851563484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4424-AE09-468A-95DC-0699180FC4E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B94D7-D90B-4C16-A5BF-F2C3042C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88" y="569594"/>
            <a:ext cx="3822191" cy="390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3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DB57EE1-11D5-470C-B633-08E9CE6ABD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C8B4ED-99D4-4FA7-951B-B230EC2B1E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7711" y="1097957"/>
            <a:ext cx="8138160" cy="2743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CHART TITLE, CALIBRI, 18PT, BOLD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849D2D5-1C25-41F7-91C5-A575937D23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710" y="1369506"/>
            <a:ext cx="8138160" cy="27432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Second level for chart subtitle</a:t>
            </a:r>
          </a:p>
        </p:txBody>
      </p:sp>
      <p:sp>
        <p:nvSpPr>
          <p:cNvPr id="17" name="Chart Placeholder 14">
            <a:extLst>
              <a:ext uri="{FF2B5EF4-FFF2-40B4-BE49-F238E27FC236}">
                <a16:creationId xmlns:a16="http://schemas.microsoft.com/office/drawing/2014/main" id="{5F384281-9885-4DF1-AB32-7D6D158EC4B8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02920" y="1714500"/>
            <a:ext cx="8145780" cy="2743200"/>
          </a:xfrm>
        </p:spPr>
        <p:txBody>
          <a:bodyPr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806C5A9-06E4-4EA0-A5AC-FD02E44C15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" y="4616896"/>
            <a:ext cx="8138160" cy="17081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spcBef>
                <a:spcPts val="200"/>
              </a:spcBef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Add footnote, source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435-71F6-4068-8A4B-8C697C1529D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C25F0-DFF8-436D-8252-A061A91C145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2353F-0202-40BD-B19D-D4C9B9A0C62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3C7C1-99C7-46EF-8247-FA3C97B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able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4099E12-93CF-4238-950D-B699BBED1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FAF8700-F002-4A2F-B04A-6FE90BE6FD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7711" y="1097957"/>
            <a:ext cx="8138160" cy="2743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table TITLE, CALIBRI, 18PT, BOLD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BF897FA-2891-4141-ADA3-1B87FB5BC5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710" y="1369506"/>
            <a:ext cx="8138160" cy="27432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Second level for table subtitle</a:t>
            </a:r>
          </a:p>
        </p:txBody>
      </p:sp>
      <p:sp>
        <p:nvSpPr>
          <p:cNvPr id="18" name="Table Placeholder 4">
            <a:extLst>
              <a:ext uri="{FF2B5EF4-FFF2-40B4-BE49-F238E27FC236}">
                <a16:creationId xmlns:a16="http://schemas.microsoft.com/office/drawing/2014/main" id="{2EA10139-92DE-45F7-A9D8-ABD6CC72C084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02920" y="1714500"/>
            <a:ext cx="8150990" cy="2743200"/>
          </a:xfrm>
        </p:spPr>
        <p:txBody>
          <a:bodyPr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47BBFB3-3E66-4180-AF12-56CA7F7553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" y="4616896"/>
            <a:ext cx="8138160" cy="17081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spcBef>
                <a:spcPts val="200"/>
              </a:spcBef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Add footnote, source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C66BA-D565-4011-B0A4-9903204CC06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8657A-366F-45A8-9F2D-9FBE15E1247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4FFD5-60B8-4C56-97EB-599229FD90B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78DA13-52C4-4A1D-BD59-DC0D557C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L) Half-content &amp;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marL="3776663" indent="0" algn="l">
              <a:tabLst/>
              <a:defRPr sz="18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8B7A96-E0C8-46F1-B070-891752D196D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 dirty="0"/>
              <a:t>Proprietary and confidential — do not distribute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D57305E-F709-4E9E-B399-8D21F2A51F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921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73EADF8-32AF-409A-AD0A-3134A5D09D5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411940"/>
            <a:ext cx="3822191" cy="3251499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AEB25F-FA40-4727-8C63-0FB00C65B1F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0517F6-6DC6-4EDB-A0A3-3A25D9B2A02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E4568D-868E-42F7-926A-483A8A7B381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9B87BA-CB3B-4626-87FF-39721BA3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4"/>
            <a:ext cx="3822190" cy="390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6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) Half-content &amp;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rIns="0" anchor="ctr" anchorCtr="0"/>
          <a:lstStyle>
            <a:lvl1pPr marL="695325" indent="0" algn="l">
              <a:tabLst/>
              <a:defRPr sz="18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7FC738-9BF3-4608-8B8E-05D0C5B5F6D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rgbClr val="000000"/>
                </a:solidFill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 dirty="0"/>
              <a:t>Proprietary and confidential — do not distribute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273392E-BE16-4C3F-A463-7A7FC6BEE0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888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1679F6DF-FEFB-4C1A-A396-814197C11D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818886" y="1411940"/>
            <a:ext cx="3822191" cy="3251499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552E6A-42EF-4270-B9A7-98DFF9C26BC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74A17B-B0E6-4C29-8975-C906D924799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6EBC0-A4B4-49A9-8E69-797CFD88D05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4E43-6321-44FE-86E3-92363113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86" y="569594"/>
            <a:ext cx="3822194" cy="390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6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2773AC-CB5F-4692-8614-145FCB812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5818-CAA3-49D4-822D-78FB55358F3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A984-8C41-4A18-A4AB-486817760C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3B2C-626A-4182-93CD-E777AFAD57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2BE9E2-7A7D-4BED-96F2-45B5703A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B04E-CEBD-4F9E-A541-121DB0F5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CBFE7-5E00-4725-92DC-113FE1B9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8BA52-5212-4BC3-9F12-DB299DF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24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Dark Blu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138160" cy="1234440"/>
          </a:xfrm>
        </p:spPr>
        <p:txBody>
          <a:bodyPr wrap="square"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8138160" cy="480060"/>
          </a:xfrm>
          <a:prstGeom prst="rect">
            <a:avLst/>
          </a:prstGeo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5B31BE-5499-438F-8FC9-24D8712E9F2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9463D-7256-4F94-B053-694230D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65850-E065-46A5-AFAB-25EE1243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E02CAF-4CC0-4859-963B-FC187D3C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3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Layout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1380173"/>
            <a:ext cx="8138160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19" y="800100"/>
            <a:ext cx="8138159" cy="480060"/>
          </a:xfrm>
          <a:prstGeom prst="rect">
            <a:avLst/>
          </a:prstGeo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accent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2751773"/>
            <a:ext cx="4846320" cy="480060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Day |  Month |  YY</a:t>
            </a:r>
          </a:p>
        </p:txBody>
      </p:sp>
      <p:pic>
        <p:nvPicPr>
          <p:cNvPr id="7" name="Picture 6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8528" y="3726878"/>
            <a:ext cx="1188720" cy="130205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9B7AF3-6EAA-4E53-822C-0EC8E7CEFD8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Proprietary and confidential —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5978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bg bwMode="auto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138160" cy="123444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8138160" cy="480060"/>
          </a:xfrm>
          <a:prstGeom prst="rect">
            <a:avLst/>
          </a:prstGeo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C12FC6-CE3D-4CC3-A382-14A18C7C6B1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7879-8A49-4492-B223-248AB688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8BD4-DA66-4BD1-91B7-E89327F3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3C706-89A1-4AA5-9321-7F4CB3A9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7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Mint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138160" cy="123444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8138160" cy="480060"/>
          </a:xfrm>
          <a:prstGeom prst="rect">
            <a:avLst/>
          </a:prstGeo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accent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2FEF2-FECD-4ED1-BD47-FF58F25B75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C3C2-5069-4B7A-9F14-6E1032BB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2EC12-3F0B-463D-AC15-E276D6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4A8CC4-8FBE-45E1-BB15-2672002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7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138160" cy="1234440"/>
          </a:xfrm>
        </p:spPr>
        <p:txBody>
          <a:bodyPr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8138160" cy="480060"/>
          </a:xfrm>
          <a:prstGeom prst="rect">
            <a:avLst/>
          </a:prstGeo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accent3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2FEF2-FECD-4ED1-BD47-FF58F25B75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435C-7AB2-499D-B9D2-7646859B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53D83-DC20-4A71-BEBA-E5BD8133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F502C7-63A6-4765-B23E-CD59D755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2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Solid Background"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1600" y="1508760"/>
            <a:ext cx="6858000" cy="267462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  <a:latin typeface="+mj-lt"/>
              </a:defRPr>
            </a:lvl1pPr>
            <a:lvl2pPr marL="1371600" indent="-228600" algn="l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quote text</a:t>
            </a:r>
          </a:p>
          <a:p>
            <a:pPr lvl="1"/>
            <a:r>
              <a:rPr lang="en-US" dirty="0"/>
              <a:t>Second level for attribution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501EA9-08EC-4F43-BB57-5CF4837F22E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D6453-5C41-4AA1-8206-B28E31B4B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15091-8BEE-4EAD-A12E-FE3FD48546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7B97B-43D6-430D-9C83-B8A0A56555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6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7441" y="1206347"/>
            <a:ext cx="2509119" cy="27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TTF Blue"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25BFE-C141-9744-B07B-AF2EDC446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642" y="939843"/>
            <a:ext cx="3782715" cy="32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9D5804C8-119A-4621-B885-F0B59F0C2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38" y="1064196"/>
            <a:ext cx="2753140" cy="29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TT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A73EC50-27B9-4304-8A26-2A1CE79D62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0" y="393405"/>
            <a:ext cx="4735158" cy="43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2330054"/>
            <a:ext cx="8138160" cy="123444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19" y="1749981"/>
            <a:ext cx="8138159" cy="480060"/>
          </a:xfrm>
          <a:prstGeom prst="rect">
            <a:avLst/>
          </a:prstGeo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3701654"/>
            <a:ext cx="4846320" cy="480060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Day |  Month |  YY</a:t>
            </a:r>
          </a:p>
        </p:txBody>
      </p:sp>
      <p:pic>
        <p:nvPicPr>
          <p:cNvPr id="7" name="Picture 6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72" y="137160"/>
            <a:ext cx="1188720" cy="130205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C079E7-0338-4425-842D-F75F238C7B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6159" y="204186"/>
            <a:ext cx="3092450" cy="322263"/>
          </a:xfrm>
          <a:prstGeom prst="rect">
            <a:avLst/>
          </a:prstGeom>
        </p:spPr>
        <p:txBody>
          <a:bodyPr anchor="ctr"/>
          <a:lstStyle>
            <a:lvl1pPr algn="r">
              <a:defRPr sz="1400" b="1" cap="all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DESCRIPTOR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64ACA33-B81E-4C40-A537-20D6B9A143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0" t="90667"/>
          <a:stretch/>
        </p:blipFill>
        <p:spPr>
          <a:xfrm>
            <a:off x="7863840" y="4663440"/>
            <a:ext cx="128016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20" y="1380173"/>
            <a:ext cx="8138160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19" y="800100"/>
            <a:ext cx="8138159" cy="480060"/>
          </a:xfrm>
          <a:prstGeom prst="rect">
            <a:avLst/>
          </a:prstGeo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2751773"/>
            <a:ext cx="4846320" cy="480060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Day |  Month |  YY</a:t>
            </a:r>
          </a:p>
        </p:txBody>
      </p:sp>
      <p:pic>
        <p:nvPicPr>
          <p:cNvPr id="7" name="Picture 6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8528" y="3726878"/>
            <a:ext cx="1188720" cy="130205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9B7AF3-6EAA-4E53-822C-0EC8E7CEFD8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Proprietary and confidential —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7729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e Layou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19" y="2330054"/>
            <a:ext cx="8138161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19" y="1749981"/>
            <a:ext cx="8138161" cy="480060"/>
          </a:xfrm>
          <a:prstGeom prst="rect">
            <a:avLst/>
          </a:prstGeo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accent3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3701654"/>
            <a:ext cx="4846320" cy="480060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Day |  Month |  YY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5675"/>
            <a:ext cx="1335866" cy="14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F84C077-90EB-489F-9583-81D63D0529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C330037-A806-4CED-9F5A-3F59AAC386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" y="1487804"/>
            <a:ext cx="8145780" cy="3174922"/>
          </a:xfrm>
        </p:spPr>
        <p:txBody>
          <a:bodyPr>
            <a:noAutofit/>
          </a:bodyPr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2BAB220-7024-4DDE-95A2-9D418A52C7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1097279"/>
            <a:ext cx="814546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CALIBRI 18PT BOLD, white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A1FB-BA52-4BD1-8AF6-DDBFACF5FE3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C19A0-007F-4795-A63A-2AB1D4CD05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C191-AACC-45C1-9532-813DE7A912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BBF95-B943-4B94-873E-49338E6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9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C4E6824-BC35-4134-9F27-991A840349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2D10E3-4645-4C6E-99E9-2CF712C6A9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" y="1097279"/>
            <a:ext cx="8145780" cy="3565447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 marL="228600" indent="0">
              <a:buNone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32A6-8AF8-4EFE-BF5F-345B9DE4986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F35B-6B47-4E81-BC98-BBD04C159B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4F5-5955-46F8-8417-363ED60116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61CE6-7625-4D4F-8DF1-D454EDFF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_CALIBRI SUBHEA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DC8CFFF-24E5-4D53-989F-F4E93C9D9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097279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18PT, BOLD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E1D0A19-24A0-42A1-88A0-10A757E8E6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3460" y="1097279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18PT, BOLD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7DC97119-8034-4889-B729-0E3963B60D2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2919" y="1487804"/>
            <a:ext cx="3817301" cy="3175634"/>
          </a:xfrm>
        </p:spPr>
        <p:txBody>
          <a:bodyPr>
            <a:noAutofit/>
          </a:bodyPr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13" name="Content Placeholder 14">
            <a:extLst>
              <a:ext uri="{FF2B5EF4-FFF2-40B4-BE49-F238E27FC236}">
                <a16:creationId xmlns:a16="http://schemas.microsoft.com/office/drawing/2014/main" id="{D23AA11D-C736-4A2D-A2E5-743EA4E0D94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823460" y="1487804"/>
            <a:ext cx="3817301" cy="3175634"/>
          </a:xfrm>
        </p:spPr>
        <p:txBody>
          <a:bodyPr>
            <a:noAutofit/>
          </a:bodyPr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35FEC9F-C507-44E0-9733-E28CDFE7BE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0F37-AD6B-405F-966C-AEAC083677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AF83-77F0-402C-9105-010216AB12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7CD1-13D4-4D6F-9AD9-FA94F649083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4271E-5E80-405F-9D37-24DDD81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DDD3982-D580-4A3D-87F3-05FAC777BE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9554EE2-145C-4A00-A0C3-DB78B30B5E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" y="1097280"/>
            <a:ext cx="8129016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3322A2D-74CF-44BB-AC52-68CD172691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2057400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BD8A4B5-FD7F-4BD4-9920-59537A11C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3460" y="2057400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F3327A1A-989A-492F-A5BD-8FFF679893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2447925"/>
            <a:ext cx="3817301" cy="2215513"/>
          </a:xfrm>
        </p:spPr>
        <p:txBody>
          <a:bodyPr>
            <a:noAutofit/>
          </a:bodyPr>
          <a:lstStyle>
            <a:lvl1pPr>
              <a:defRPr sz="14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32E05A6F-19E8-420D-B3B5-112D1569BED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3460" y="2447925"/>
            <a:ext cx="3817301" cy="2215513"/>
          </a:xfrm>
        </p:spPr>
        <p:txBody>
          <a:bodyPr>
            <a:noAutofit/>
          </a:bodyPr>
          <a:lstStyle>
            <a:lvl1pPr>
              <a:defRPr sz="14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9D619-EC53-4375-AE7E-A9A801CFD1A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B64EC-97BF-41C6-8238-279BCED620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B52F-ABC4-41F2-A048-5A87BD1175F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E648B-60F7-4CF6-81A9-BFD2DC21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L) Half-content &amp; imag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18888" y="0"/>
            <a:ext cx="432511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282B79-3C71-4038-841E-9E254DD454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921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D1AC19-13A5-445C-9A4B-BF895B4C6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3238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FE8E94-F119-4099-AB4A-12BE7BE08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1619968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11E453D5-1F29-42C6-8756-561E883816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2919" y="1957741"/>
            <a:ext cx="3817301" cy="108152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DCA1532B-ABC4-45A6-AB8E-E261FF7ADB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238" y="3237576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5FE1B3D3-5D26-4FEE-A34C-14143960C29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02919" y="3575350"/>
            <a:ext cx="3817301" cy="1081522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8A3C-18DD-47FE-97EB-45A03761084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F959-2902-4B7E-8BE2-A755DD45F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8175-3CED-4F8D-A7BF-004A5A1D05B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9640B4-9024-4477-AC1A-EEB4BC71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2"/>
            <a:ext cx="3817300" cy="390527"/>
          </a:xfrm>
        </p:spPr>
        <p:txBody>
          <a:bodyPr/>
          <a:lstStyle/>
          <a:p>
            <a:r>
              <a:rPr lang="en-US" dirty="0"/>
              <a:t>Click to edit Master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0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) Half-content &amp; imag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14969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6D962-A904-455A-9FF2-A3FC930F678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 dirty="0"/>
              <a:t>Proprietary and confidential — do not distribute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CE9EE84-6D78-4EA7-A0BA-54294DAD63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8716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4213A971-0458-449E-8A05-022FFCDC03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9033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25BD6757-CD83-4140-BD84-D5A87A525E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9033" y="1619968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B5BC7F6D-6A69-4462-AC94-59D2440E9F6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8714" y="1957741"/>
            <a:ext cx="3817301" cy="108152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A05AAF67-97A5-425C-A335-E3E63FEA46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9033" y="3237576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E8B20F51-F5D3-4203-A668-06DE173022A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828714" y="3575350"/>
            <a:ext cx="3817301" cy="1081522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2B6A-FBA3-41BE-B85A-F194020014A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7DF8-261E-4A45-AD34-15E7282C8EF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D971E-56D2-414A-B552-A4EF4CE2B79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9574A7-ECA2-42D5-A6A3-D8BD20BD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14" y="569592"/>
            <a:ext cx="3812366" cy="390527"/>
          </a:xfrm>
        </p:spPr>
        <p:txBody>
          <a:bodyPr/>
          <a:lstStyle/>
          <a:p>
            <a:r>
              <a:rPr lang="en-US" dirty="0"/>
              <a:t>Click to edit Master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3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L) Alternate Half-content &amp; imag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18888" y="0"/>
            <a:ext cx="432511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282B79-3C71-4038-841E-9E254DD454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921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D1AC19-13A5-445C-9A4B-BF895B4C6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3238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11E453D5-1F29-42C6-8756-561E883816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2919" y="1619968"/>
            <a:ext cx="3817301" cy="304569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73EA2-2703-4750-91B5-59592F23A9B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6CD73-4FB4-4C42-B296-A9D203A0029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E12B7-6478-4174-9D62-4CE1ED014B8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A172B-6D03-48FD-95B2-5782E2CD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2"/>
            <a:ext cx="3817300" cy="390527"/>
          </a:xfrm>
        </p:spPr>
        <p:txBody>
          <a:bodyPr/>
          <a:lstStyle/>
          <a:p>
            <a:r>
              <a:rPr lang="en-US" dirty="0"/>
              <a:t>Click to edit Master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2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) Alternate Half-content &amp; imag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14969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6D962-A904-455A-9FF2-A3FC930F678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100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defRPr>
            </a:lvl1pPr>
            <a:lvl2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2pPr>
            <a:lvl3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3pPr>
            <a:lvl4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4pPr>
            <a:lvl5pPr indent="0" defTabSz="457200">
              <a:spcBef>
                <a:spcPct val="20000"/>
              </a:spcBef>
              <a:buFont typeface="Arial"/>
              <a:buNone/>
              <a:defRPr sz="900">
                <a:latin typeface="Georgia"/>
                <a:cs typeface="Georgi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/>
            <a:r>
              <a:rPr lang="en-US" dirty="0"/>
              <a:t>Proprietary and confidential — do not distribute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CE9EE84-6D78-4EA7-A0BA-54294DAD63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8716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4213A971-0458-449E-8A05-022FFCDC03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9033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B5BC7F6D-6A69-4462-AC94-59D2440E9F6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8714" y="1619968"/>
            <a:ext cx="3817301" cy="304569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6AA6F-274D-4C30-8231-BCE60209C35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0ED92-D78E-4927-81AF-A839DE78EF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392A-F844-43CE-9CB9-AC393579CD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04A16-8545-464D-95F9-F7F8075A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14" y="569592"/>
            <a:ext cx="3812366" cy="390527"/>
          </a:xfrm>
        </p:spPr>
        <p:txBody>
          <a:bodyPr/>
          <a:lstStyle/>
          <a:p>
            <a:r>
              <a:rPr lang="en-US" dirty="0"/>
              <a:t>Click to edit Master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0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L) Half-content &amp;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lIns="365760" rIns="365760" anchor="ctr" anchorCtr="1"/>
          <a:lstStyle>
            <a:lvl1pPr marL="4572000" indent="0" algn="ctr">
              <a:tabLst/>
              <a:defRPr sz="1800" b="0" baseline="0">
                <a:solidFill>
                  <a:srgbClr val="5BC2E7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DA9A41A-6EE1-49F5-AFE9-BA3D27BD93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921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429E2A8-8B6B-4260-8142-907D2399D5E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411940"/>
            <a:ext cx="3822191" cy="3251499"/>
          </a:xfrm>
        </p:spPr>
        <p:txBody>
          <a:bodyPr>
            <a:noAutofit/>
          </a:bodyPr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0F8180-A780-4399-880A-8AA1E69C0F8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608BB2-D691-4F93-85B3-B1B4B0A35E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E60EC4-73AF-4FE7-894E-9CA45C0220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FB07F9-6AE7-4BC6-A62B-E1EF2F29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2"/>
            <a:ext cx="3822190" cy="390527"/>
          </a:xfrm>
        </p:spPr>
        <p:txBody>
          <a:bodyPr/>
          <a:lstStyle/>
          <a:p>
            <a:r>
              <a:rPr lang="en-US" dirty="0"/>
              <a:t>Click to edit Master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1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) Half-content &amp;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BBC6B44-1A66-4C17-802D-CD6F3BEB84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0" rIns="914400" anchor="ctr" anchorCtr="0"/>
          <a:lstStyle>
            <a:lvl1pPr marL="9525" indent="0" algn="l">
              <a:tabLst/>
              <a:defRPr sz="1800" b="0" baseline="0">
                <a:solidFill>
                  <a:srgbClr val="5BC2E7"/>
                </a:solidFill>
                <a:latin typeface="+mn-lt"/>
              </a:defRPr>
            </a:lvl1pPr>
          </a:lstStyle>
          <a:p>
            <a:r>
              <a:rPr lang="en-US" dirty="0"/>
              <a:t>Insert an image or chart 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1E655C6-6C55-4BCE-A907-B7048CE6FF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6511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5B48ECC-C9D4-4D04-9E63-711B66A66FE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826509" y="1411940"/>
            <a:ext cx="3822191" cy="3251499"/>
          </a:xfrm>
        </p:spPr>
        <p:txBody>
          <a:bodyPr>
            <a:noAutofit/>
          </a:bodyPr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69548C-76EF-4BC9-BEDB-4665E7109D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029042-E580-498D-A997-1F4A4D0C67E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D78DC0-79C2-4029-B092-1E1E990016A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7CDA0-49B9-411A-8A94-B75B1A55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88" y="569592"/>
            <a:ext cx="3822191" cy="390527"/>
          </a:xfrm>
        </p:spPr>
        <p:txBody>
          <a:bodyPr/>
          <a:lstStyle/>
          <a:p>
            <a:r>
              <a:rPr lang="en-US" dirty="0"/>
              <a:t>Click to edit Master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1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Alternate Layou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02919" y="1380173"/>
            <a:ext cx="8138161" cy="1234440"/>
          </a:xfrm>
        </p:spPr>
        <p:txBody>
          <a:bodyPr/>
          <a:lstStyle>
            <a:lvl1pPr algn="l">
              <a:lnSpc>
                <a:spcPct val="90000"/>
              </a:lnSpc>
              <a:defRPr sz="4400" b="0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19" y="800100"/>
            <a:ext cx="8138161" cy="480060"/>
          </a:xfrm>
          <a:prstGeom prst="rect">
            <a:avLst/>
          </a:prstGeom>
        </p:spPr>
        <p:txBody>
          <a:bodyPr rIns="0" bIns="0" anchor="b" anchorCtr="0"/>
          <a:lstStyle>
            <a:lvl1pPr marL="0" indent="0" algn="l">
              <a:lnSpc>
                <a:spcPct val="100000"/>
              </a:lnSpc>
              <a:buNone/>
              <a:defRPr sz="1800" b="1" cap="all" spc="150" baseline="0">
                <a:solidFill>
                  <a:schemeClr val="accent3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2920" y="2751773"/>
            <a:ext cx="4846320" cy="480060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Day |  Month |  YY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93F5A5-751C-47D5-AD67-F5C13DA7DE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45" y="3651299"/>
            <a:ext cx="1335866" cy="14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FC1646B-E15A-4F90-9777-95E6C931F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617FC-72F8-4DD8-982D-4F8BFE1DF1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BF46-54BB-4D47-8135-82411AA1D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303E62-E927-44E1-92EC-EE640A4489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3C68A1-FF6A-427A-B340-7E9CD9AE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9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2B880-DD51-47C7-9324-01910D19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DC02-FFB3-42A2-B28F-07C5C81B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9181-53F3-4D09-BA64-3655373B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0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Soli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1600" y="1508760"/>
            <a:ext cx="6858000" cy="267462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  <a:lvl2pPr marL="1371600" indent="-228600" algn="l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quote text</a:t>
            </a:r>
          </a:p>
          <a:p>
            <a:pPr lvl="1"/>
            <a:r>
              <a:rPr lang="en-US" dirty="0"/>
              <a:t>Second level for attribution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65066-E4BE-4E2F-A592-569FD22702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3049-0B2C-439D-8618-41F7715D78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517DBB-2B8B-4FC1-A42C-F9F3547266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7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2920" y="2331719"/>
            <a:ext cx="8138160" cy="1234440"/>
          </a:xfrm>
          <a:prstGeom prst="rect">
            <a:avLst/>
          </a:prstGeom>
        </p:spPr>
        <p:txBody>
          <a:bodyPr wrap="square" rIns="0" bIns="0" anchor="t">
            <a:noAutofit/>
          </a:bodyPr>
          <a:lstStyle>
            <a:lvl1pPr algn="l">
              <a:lnSpc>
                <a:spcPct val="80000"/>
              </a:lnSpc>
              <a:defRPr sz="4400" b="0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02920" y="1748790"/>
            <a:ext cx="8138160" cy="480060"/>
          </a:xfrm>
          <a:prstGeom prst="rect">
            <a:avLst/>
          </a:prstGeom>
        </p:spPr>
        <p:txBody>
          <a:bodyPr rIns="0" bIns="0" anchor="b"/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6598D-EC95-4AB8-A679-F021EAB9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9211F-D107-43FA-94E7-765356B6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1348B-0CBC-4BED-A1D6-62E9AE59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symbol_wordm_below_w_rgb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7441" y="1206347"/>
            <a:ext cx="2509119" cy="2730807"/>
          </a:xfrm>
          <a:prstGeom prst="rect">
            <a:avLst/>
          </a:prstGeom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FA2C3B7-0DE3-40C2-A9E7-6D4EFBDA7C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97"/>
          <a:stretch/>
        </p:blipFill>
        <p:spPr>
          <a:xfrm>
            <a:off x="0" y="4346089"/>
            <a:ext cx="9144000" cy="7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LTT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25BFE-C141-9744-B07B-AF2EDC446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642" y="939843"/>
            <a:ext cx="3782715" cy="3263814"/>
          </a:xfrm>
          <a:prstGeom prst="rect">
            <a:avLst/>
          </a:prstGeom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DF339B2-8D49-4B47-8CC1-B4EF612F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97"/>
          <a:stretch/>
        </p:blipFill>
        <p:spPr>
          <a:xfrm>
            <a:off x="0" y="4346089"/>
            <a:ext cx="9144000" cy="7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6D6E74-3911-4251-9210-E9AF0CB465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CEC16E3-E9C3-470B-B2C9-CBD23EA98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" y="1487804"/>
            <a:ext cx="8145780" cy="3174922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D5EEAD8-45FF-4137-A993-0E3B0A63B7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1097279"/>
            <a:ext cx="814546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CALIBRI 18PT BOLD, ABBOTT PRIMARY BLUE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0257E-A5F7-47F2-BCB5-BF684CDCDDF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84F02-3528-4796-B761-E75F59E065C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25CAD-0E7F-412A-A2E4-ACA5E42AF8D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071053-E294-48B6-82D4-81528F0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78F9584-625D-462B-8192-C99B9E91AB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F6E8C1B-F140-45B9-ADF1-1C3C657011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18" y="1097279"/>
            <a:ext cx="8145781" cy="356615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AE4F8-4A35-4815-BCAE-2DEF5BFEC4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A9712-7611-460F-BBA1-965DC35A5A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DBEC-A477-4721-9AEB-6DA5B1D8A3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466CF-9DE4-42FD-B4BE-46614812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_CALIBRI SUBHEA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2367392-CE3F-4A36-802E-43D377135A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097279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18PT, BOLD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84001D6-32AA-4130-AA76-37D05FF0E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3460" y="1097279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18PT, BOLD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1F77A952-6CFD-4B10-A39C-FBF9CCB45B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2919" y="1487804"/>
            <a:ext cx="3817301" cy="3175634"/>
          </a:xfrm>
        </p:spPr>
        <p:txBody>
          <a:bodyPr>
            <a:noAutofit/>
          </a:bodyPr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0756EC84-5A13-4571-BFB7-247BD6E93F5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823460" y="1487804"/>
            <a:ext cx="3817301" cy="3175634"/>
          </a:xfrm>
        </p:spPr>
        <p:txBody>
          <a:bodyPr>
            <a:noAutofit/>
          </a:bodyPr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B479ED3-E6FF-4DA0-B9B5-59809FFAEF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310AD-6CAA-4788-94E2-A00CB4EDAD6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85807-C4E2-4DC1-A4DC-B733652C584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6E6C4-2B39-46A3-861C-1D8545DFDAF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8E1389-D875-4A3C-85CC-2FF6F879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9A84B86-6CE3-4715-A01A-FECF8E99EC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921" y="266700"/>
            <a:ext cx="5241925" cy="2616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 REGULAR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84EA7A-C14A-435C-84F4-DB8BC3A9A6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" y="1097280"/>
            <a:ext cx="8129016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D0068BB-B539-4488-911A-96DC071FE8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2057400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C1F4580-228D-4976-BFA8-C2248824F3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3460" y="2057400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073EB3D-18BB-4E2C-9D12-E03D0B6131B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2447925"/>
            <a:ext cx="3817301" cy="2215513"/>
          </a:xfrm>
        </p:spPr>
        <p:txBody>
          <a:bodyPr>
            <a:noAutofit/>
          </a:bodyPr>
          <a:lstStyle>
            <a:lvl1pPr>
              <a:defRPr sz="14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112F3581-3732-4A0B-8F51-60DBC2912C0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3460" y="2447925"/>
            <a:ext cx="3817301" cy="2215513"/>
          </a:xfrm>
        </p:spPr>
        <p:txBody>
          <a:bodyPr>
            <a:noAutofit/>
          </a:bodyPr>
          <a:lstStyle>
            <a:lvl1pPr>
              <a:defRPr sz="14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7130C-27A5-4624-9DE7-54CCA5B6E68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D77C1-A9B7-4C57-B330-C34B8588E4B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347A-2097-4DC1-8FC4-1FBFBC563FC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079F95-85C8-47A7-9EDE-B17DE1B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L) Half-content &amp;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18888" y="0"/>
            <a:ext cx="432511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365760" rIns="365760" anchor="ctr" anchorCtr="1"/>
          <a:lstStyle>
            <a:lvl1pPr algn="ctr">
              <a:defRPr sz="18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Insert an image</a:t>
            </a:r>
            <a:br>
              <a:rPr lang="en-US" dirty="0"/>
            </a:br>
            <a:r>
              <a:rPr lang="en-US" dirty="0"/>
              <a:t>within this placeholder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5D9C096-3ECB-4476-AF46-67B691208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921" y="266700"/>
            <a:ext cx="3822191" cy="261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00" b="0" cap="all" spc="150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Eyebrow identification, CALIBRI, 14PT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828A00F-D1B4-4C3E-969E-375A3487E7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3238" y="1097957"/>
            <a:ext cx="3817302" cy="390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SUBTITLE, CALIBRI, 18PT, BOLD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8B40350-90AF-4369-8B21-A237E4585B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1619968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4DA2C74-7837-4DF6-A9E0-010AABA411B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2919" y="1957741"/>
            <a:ext cx="3817301" cy="108152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4384C29-B1D2-4169-8C59-6E4C6B7D22E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238" y="3237576"/>
            <a:ext cx="3817302" cy="32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SHORT TITLE, CALIBRI, 16PT, BOLD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312D5F6-81FC-4261-AED0-88E16C37278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02919" y="3575350"/>
            <a:ext cx="3817301" cy="1081522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65347-7CD3-4F10-8EF3-1278C80396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929D-79C8-4A03-8A31-BDC679EAB2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59128-8C19-4115-801D-638E5DDDF8D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7DE3C-68DE-43DF-A233-910AFDC7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4"/>
            <a:ext cx="3817300" cy="390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6.jp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69594"/>
            <a:ext cx="8138160" cy="39052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42C3B-6191-4FCC-892C-38AF4234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111624"/>
            <a:ext cx="8145780" cy="352070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BCBFA1EE-BECD-4887-AC0A-41F4CAF81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5056" y="4767263"/>
            <a:ext cx="3931921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11" name="Slide Number Placeholder 17">
            <a:extLst>
              <a:ext uri="{FF2B5EF4-FFF2-40B4-BE49-F238E27FC236}">
                <a16:creationId xmlns:a16="http://schemas.microsoft.com/office/drawing/2014/main" id="{B0C0A961-4760-478B-92D9-DFE0D6E83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7058" y="4767263"/>
            <a:ext cx="568102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 dirty="0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D44F0-9262-4CAF-B936-25EE5130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31511" y="4767263"/>
            <a:ext cx="78787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10-Nov-22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38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810" r:id="rId2"/>
    <p:sldLayoutId id="2147483703" r:id="rId3"/>
    <p:sldLayoutId id="2147483811" r:id="rId4"/>
    <p:sldLayoutId id="2147483748" r:id="rId5"/>
    <p:sldLayoutId id="2147483749" r:id="rId6"/>
    <p:sldLayoutId id="2147483752" r:id="rId7"/>
    <p:sldLayoutId id="2147483753" r:id="rId8"/>
    <p:sldLayoutId id="2147483754" r:id="rId9"/>
    <p:sldLayoutId id="2147483755" r:id="rId10"/>
    <p:sldLayoutId id="2147483804" r:id="rId11"/>
    <p:sldLayoutId id="2147483805" r:id="rId12"/>
    <p:sldLayoutId id="2147483758" r:id="rId13"/>
    <p:sldLayoutId id="2147483798" r:id="rId14"/>
    <p:sldLayoutId id="2147483750" r:id="rId15"/>
    <p:sldLayoutId id="2147483751" r:id="rId16"/>
    <p:sldLayoutId id="2147483756" r:id="rId17"/>
    <p:sldLayoutId id="2147483669" r:id="rId18"/>
    <p:sldLayoutId id="2147483672" r:id="rId19"/>
    <p:sldLayoutId id="2147483675" r:id="rId20"/>
    <p:sldLayoutId id="2147483676" r:id="rId21"/>
    <p:sldLayoutId id="2147483799" r:id="rId22"/>
    <p:sldLayoutId id="2147483678" r:id="rId23"/>
    <p:sldLayoutId id="2147483680" r:id="rId24"/>
    <p:sldLayoutId id="2147483705" r:id="rId25"/>
    <p:sldLayoutId id="2147483800" r:id="rId26"/>
    <p:sldLayoutId id="2147483801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cap="none" spc="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j-lt"/>
          <a:ea typeface="+mn-ea"/>
          <a:cs typeface="Calibri" panose="020F0502020204030204" pitchFamily="34" charset="0"/>
        </a:defRPr>
      </a:lvl1pPr>
      <a:lvl2pPr marL="1698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400050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5762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744538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»"/>
        <a:defRPr sz="11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5448" userDrawn="1">
          <p15:clr>
            <a:srgbClr val="F26B43"/>
          </p15:clr>
        </p15:guide>
        <p15:guide id="3" orient="horz" pos="168" userDrawn="1">
          <p15:clr>
            <a:srgbClr val="F26B43"/>
          </p15:clr>
        </p15:guide>
        <p15:guide id="4" orient="horz" pos="30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E926830-E451-47A2-936E-E868C74F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2"/>
            <a:ext cx="8138160" cy="39052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8CDD25-57BC-4143-9EE9-D6CC4FB54CD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02920" y="4820603"/>
            <a:ext cx="3057981" cy="219076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Proprietary and confidential — do not distribute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A266860-C8E8-4821-86E8-E590638B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111624"/>
            <a:ext cx="8145780" cy="352070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8" name="Footer Placeholder 16">
            <a:extLst>
              <a:ext uri="{FF2B5EF4-FFF2-40B4-BE49-F238E27FC236}">
                <a16:creationId xmlns:a16="http://schemas.microsoft.com/office/drawing/2014/main" id="{15264C8D-6D44-47CD-9AB6-2A399BFA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5056" y="4767263"/>
            <a:ext cx="3931921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C76C409B-96C3-4C29-964B-C900205F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7058" y="4767263"/>
            <a:ext cx="568102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 dirty="0"/>
              <a:t>|    </a:t>
            </a:r>
            <a:fld id="{7B2119CD-3B2D-4CEB-B404-D2E3F8CD6D6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1011042-D3C6-4DF8-8232-9CEDA239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31511" y="4767263"/>
            <a:ext cx="78787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10-Nov-22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9543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12" r:id="rId2"/>
    <p:sldLayoutId id="2147483778" r:id="rId3"/>
    <p:sldLayoutId id="2147483779" r:id="rId4"/>
    <p:sldLayoutId id="2147483782" r:id="rId5"/>
    <p:sldLayoutId id="2147483783" r:id="rId6"/>
    <p:sldLayoutId id="2147483784" r:id="rId7"/>
    <p:sldLayoutId id="2147483785" r:id="rId8"/>
    <p:sldLayoutId id="2147483808" r:id="rId9"/>
    <p:sldLayoutId id="2147483809" r:id="rId10"/>
    <p:sldLayoutId id="2147483794" r:id="rId11"/>
    <p:sldLayoutId id="2147483795" r:id="rId12"/>
    <p:sldLayoutId id="2147483786" r:id="rId13"/>
    <p:sldLayoutId id="2147483775" r:id="rId14"/>
    <p:sldLayoutId id="2147483791" r:id="rId15"/>
    <p:sldLayoutId id="2147483796" r:id="rId16"/>
    <p:sldLayoutId id="2147483792" r:id="rId17"/>
    <p:sldLayoutId id="2147483793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2600" b="0" kern="1200" cap="none" spc="0" baseline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j-lt"/>
          <a:ea typeface="+mn-ea"/>
          <a:cs typeface="Calibri" panose="020F0502020204030204" pitchFamily="34" charset="0"/>
        </a:defRPr>
      </a:lvl1pPr>
      <a:lvl2pPr marL="1698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400050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571500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742950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»"/>
        <a:defRPr sz="11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8">
          <p15:clr>
            <a:srgbClr val="F26B43"/>
          </p15:clr>
        </p15:guide>
        <p15:guide id="3" orient="horz" pos="306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inpharma.com/author/adrian-olszewsk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inpharma.com/publication/rinpharma_149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7790-D013-DB4F-8692-266A5C85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19" y="2330054"/>
            <a:ext cx="8138161" cy="1234440"/>
          </a:xfrm>
        </p:spPr>
        <p:txBody>
          <a:bodyPr/>
          <a:lstStyle/>
          <a:p>
            <a:r>
              <a:rPr lang="en-US" dirty="0"/>
              <a:t>10 Practical Considerations in Moving an Analysis Group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942E5-8560-FC4D-9CC7-FC0AD169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19" y="1749981"/>
            <a:ext cx="8138161" cy="480060"/>
          </a:xfrm>
        </p:spPr>
        <p:txBody>
          <a:bodyPr/>
          <a:lstStyle/>
          <a:p>
            <a:r>
              <a:rPr lang="en-US" dirty="0"/>
              <a:t>R in Pharma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0E943-CE6E-E34F-ABC8-B6E16D1147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919" y="3701654"/>
            <a:ext cx="7797701" cy="480060"/>
          </a:xfrm>
        </p:spPr>
        <p:txBody>
          <a:bodyPr/>
          <a:lstStyle/>
          <a:p>
            <a:r>
              <a:rPr lang="en-US" dirty="0"/>
              <a:t>10 |  November |  2022</a:t>
            </a:r>
          </a:p>
          <a:p>
            <a:endParaRPr lang="en-US" dirty="0"/>
          </a:p>
          <a:p>
            <a:pPr algn="r"/>
            <a:r>
              <a:rPr lang="en-US" sz="1400" dirty="0"/>
              <a:t>Rose Grandy (rose.grandy@abbott.com)</a:t>
            </a:r>
          </a:p>
          <a:p>
            <a:pPr algn="r"/>
            <a:r>
              <a:rPr lang="en-US" sz="1400" dirty="0"/>
              <a:t>Manager, Biostatistics &amp; DM, Abbott Diagnostics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263F-1A12-455F-90C9-850801530D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820" y="1109735"/>
            <a:ext cx="8145780" cy="3174922"/>
          </a:xfrm>
        </p:spPr>
        <p:txBody>
          <a:bodyPr/>
          <a:lstStyle/>
          <a:p>
            <a:pPr lvl="1"/>
            <a:endParaRPr lang="en-US" dirty="0"/>
          </a:p>
          <a:p>
            <a:pPr marL="169863" lvl="1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Primary audience - m</a:t>
            </a:r>
            <a:r>
              <a:rPr lang="en-US" sz="1600" dirty="0">
                <a:latin typeface="+mj-lt"/>
              </a:rPr>
              <a:t>oving from “Some Alternative Software” to R</a:t>
            </a:r>
          </a:p>
          <a:p>
            <a:pPr marL="169863" lvl="1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169863" lvl="1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Pharma industry/regulated</a:t>
            </a:r>
          </a:p>
          <a:p>
            <a:pPr marL="169863" lvl="1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169863" lvl="1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Analysis reproducibility/consistency of underlying software </a:t>
            </a:r>
            <a:r>
              <a:rPr lang="en-US" sz="1600">
                <a:latin typeface="+mj-lt"/>
              </a:rPr>
              <a:t>key components</a:t>
            </a:r>
            <a:endParaRPr lang="en-US" sz="1600" dirty="0">
              <a:latin typeface="+mj-lt"/>
            </a:endParaRPr>
          </a:p>
          <a:p>
            <a:pPr marL="169863" lvl="1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69863" lvl="1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High level talk that will touch the highlights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D45A2-8664-41E5-9073-5A4D54A078E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531511" y="4767263"/>
            <a:ext cx="787879" cy="274637"/>
          </a:xfrm>
        </p:spPr>
        <p:txBody>
          <a:bodyPr/>
          <a:lstStyle/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041408D-053A-401D-8BBC-B98E47808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645056" y="4767263"/>
            <a:ext cx="3931921" cy="274637"/>
          </a:xfrm>
        </p:spPr>
        <p:txBody>
          <a:bodyPr/>
          <a:lstStyle/>
          <a:p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136DD46-C3C8-4B36-AD55-D168BDA47B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167058" y="4767263"/>
            <a:ext cx="568102" cy="274637"/>
          </a:xfrm>
        </p:spPr>
        <p:txBody>
          <a:bodyPr/>
          <a:lstStyle/>
          <a:p>
            <a:r>
              <a:rPr lang="en-IN"/>
              <a:t>|    </a:t>
            </a:r>
            <a:fld id="{7B2119CD-3B2D-4CEB-B404-D2E3F8CD6D69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0600D3-65C9-485A-AE39-9B6BD672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4"/>
            <a:ext cx="8138160" cy="390526"/>
          </a:xfrm>
        </p:spPr>
        <p:txBody>
          <a:bodyPr/>
          <a:lstStyle/>
          <a:p>
            <a:pPr algn="l"/>
            <a:r>
              <a:rPr lang="en-US" sz="26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Preface</a:t>
            </a:r>
          </a:p>
        </p:txBody>
      </p:sp>
    </p:spTree>
    <p:extLst>
      <p:ext uri="{BB962C8B-B14F-4D97-AF65-F5344CB8AC3E}">
        <p14:creationId xmlns:p14="http://schemas.microsoft.com/office/powerpoint/2010/main" val="38598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BD081-8AA4-4C83-A301-5096D5B146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604" y="280533"/>
            <a:ext cx="3931921" cy="1290781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#1 – Don’t Try to Hit a Moving Target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2A5A-904F-4938-AE58-6AEB213C7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07859" y="280533"/>
            <a:ext cx="4258236" cy="390525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#2 – Make an Internal Package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D194-6E17-48E9-87EA-B2107213E6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5472" y="1752111"/>
            <a:ext cx="3817301" cy="2893823"/>
          </a:xfrm>
        </p:spPr>
        <p:txBody>
          <a:bodyPr/>
          <a:lstStyle/>
          <a:p>
            <a:pPr lvl="1"/>
            <a:r>
              <a:rPr lang="en-US" dirty="0"/>
              <a:t>Pick an R version and versions of packages until you’re at “production”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AC87C-05D0-441C-8AD7-2FF247349D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58789" y="1571314"/>
            <a:ext cx="3817301" cy="3195949"/>
          </a:xfrm>
        </p:spPr>
        <p:txBody>
          <a:bodyPr/>
          <a:lstStyle/>
          <a:p>
            <a:pPr lvl="1"/>
            <a:r>
              <a:rPr lang="en-US" dirty="0"/>
              <a:t>You’ll want an inhouse repository/copy of the CRAN packages you decide to use.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will you manage this?  </a:t>
            </a:r>
          </a:p>
          <a:p>
            <a:pPr lvl="2"/>
            <a:r>
              <a:rPr lang="en-US" dirty="0"/>
              <a:t>Examples:  </a:t>
            </a:r>
            <a:r>
              <a:rPr lang="en-US" dirty="0" err="1"/>
              <a:t>miniCRAN</a:t>
            </a:r>
            <a:r>
              <a:rPr lang="en-US"/>
              <a:t>, Posit </a:t>
            </a:r>
            <a:r>
              <a:rPr lang="en-US" dirty="0"/>
              <a:t>(formerly RStudio) Package Manager.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42EF5-040B-4126-8808-3A79467087A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C4735-AA6E-46D1-8AA3-41FEC97CC0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EF3CE-AF7F-42F5-929F-13AAEB961E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BD081-8AA4-4C83-A301-5096D5B146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604" y="280533"/>
            <a:ext cx="3931921" cy="1290781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#3 – Consider your System(s)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2A5A-904F-4938-AE58-6AEB213C7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07859" y="280533"/>
            <a:ext cx="4258236" cy="390525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#4 – Document Your User Needs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D194-6E17-48E9-87EA-B2107213E6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5472" y="1752111"/>
            <a:ext cx="3817301" cy="2893823"/>
          </a:xfrm>
        </p:spPr>
        <p:txBody>
          <a:bodyPr/>
          <a:lstStyle/>
          <a:p>
            <a:pPr lvl="1"/>
            <a:r>
              <a:rPr lang="en-US" dirty="0"/>
              <a:t>PC?  Server?  Both?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you’re using a PC, how will you control packages? 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AC87C-05D0-441C-8AD7-2FF247349D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58789" y="1571314"/>
            <a:ext cx="3817301" cy="3195949"/>
          </a:xfrm>
        </p:spPr>
        <p:txBody>
          <a:bodyPr/>
          <a:lstStyle/>
          <a:p>
            <a:pPr lvl="1"/>
            <a:r>
              <a:rPr lang="en-US" dirty="0"/>
              <a:t>You don’t do “everything.”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data import/export, data manipulation, statistical analyses and output format.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Survey your users and look through your current code.  Make a comprehensive list.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42EF5-040B-4126-8808-3A79467087A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C4735-AA6E-46D1-8AA3-41FEC97CC0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EF3CE-AF7F-42F5-929F-13AAEB961E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7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BD081-8AA4-4C83-A301-5096D5B146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604" y="280533"/>
            <a:ext cx="3931921" cy="1290781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#5 – Find Packages that Meet Your User Needs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2A5A-904F-4938-AE58-6AEB213C7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07859" y="280533"/>
            <a:ext cx="4258236" cy="390525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#6 – Comparing </a:t>
            </a:r>
            <a:r>
              <a:rPr lang="en-US" sz="2600" b="0" cap="none" dirty="0" err="1">
                <a:latin typeface="+mj-lt"/>
              </a:rPr>
              <a:t>dataframes</a:t>
            </a:r>
            <a:endParaRPr lang="en-US" sz="2600" b="0" cap="none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D194-6E17-48E9-87EA-B2107213E6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5472" y="1752111"/>
            <a:ext cx="3817301" cy="2893823"/>
          </a:xfrm>
        </p:spPr>
        <p:txBody>
          <a:bodyPr/>
          <a:lstStyle/>
          <a:p>
            <a:pPr lvl="1"/>
            <a:r>
              <a:rPr lang="en-US" dirty="0"/>
              <a:t>Start with “common” packages.</a:t>
            </a:r>
          </a:p>
          <a:p>
            <a:pPr lvl="1"/>
            <a:r>
              <a:rPr lang="en-US" dirty="0"/>
              <a:t>Define a </a:t>
            </a:r>
            <a:r>
              <a:rPr lang="en-US" u="sng" dirty="0"/>
              <a:t>minimum</a:t>
            </a:r>
            <a:r>
              <a:rPr lang="en-US" dirty="0"/>
              <a:t> set.  There is some risk in every package you adopt.</a:t>
            </a:r>
          </a:p>
          <a:p>
            <a:pPr lvl="1"/>
            <a:r>
              <a:rPr lang="en-US" dirty="0"/>
              <a:t>If you need only one function from a package, should you build that function yourself?</a:t>
            </a:r>
          </a:p>
          <a:p>
            <a:pPr lvl="1"/>
            <a:r>
              <a:rPr lang="en-US" dirty="0"/>
              <a:t>What if there’s no package available? 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AC87C-05D0-441C-8AD7-2FF247349D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856013" y="1778459"/>
            <a:ext cx="3817301" cy="3195949"/>
          </a:xfrm>
        </p:spPr>
        <p:txBody>
          <a:bodyPr/>
          <a:lstStyle/>
          <a:p>
            <a:pPr lvl="1"/>
            <a:r>
              <a:rPr lang="en-US" dirty="0"/>
              <a:t>Comparison of datasets is a very common practice in dm/stats in pharma.  Address this early and perhaps validate this first.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Many good packages for this – e.g., arsenal.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42EF5-040B-4126-8808-3A79467087A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C4735-AA6E-46D1-8AA3-41FEC97CC0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EF3CE-AF7F-42F5-929F-13AAEB961E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2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263F-1A12-455F-90C9-850801530D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820" y="1109735"/>
            <a:ext cx="8145780" cy="3174922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Eventually you’ll need this skill so start early.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Packages are a fabulous way to manage the versioning of common code and even documents.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D45A2-8664-41E5-9073-5A4D54A078E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531511" y="4767263"/>
            <a:ext cx="787879" cy="274637"/>
          </a:xfrm>
        </p:spPr>
        <p:txBody>
          <a:bodyPr/>
          <a:lstStyle/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041408D-053A-401D-8BBC-B98E47808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645056" y="4767263"/>
            <a:ext cx="3931921" cy="274637"/>
          </a:xfrm>
        </p:spPr>
        <p:txBody>
          <a:bodyPr/>
          <a:lstStyle/>
          <a:p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136DD46-C3C8-4B36-AD55-D168BDA47B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167058" y="4767263"/>
            <a:ext cx="568102" cy="274637"/>
          </a:xfrm>
        </p:spPr>
        <p:txBody>
          <a:bodyPr/>
          <a:lstStyle/>
          <a:p>
            <a:r>
              <a:rPr lang="en-IN"/>
              <a:t>|    </a:t>
            </a:r>
            <a:fld id="{7B2119CD-3B2D-4CEB-B404-D2E3F8CD6D69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0600D3-65C9-485A-AE39-9B6BD672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4"/>
            <a:ext cx="8138160" cy="390526"/>
          </a:xfrm>
        </p:spPr>
        <p:txBody>
          <a:bodyPr/>
          <a:lstStyle/>
          <a:p>
            <a:r>
              <a:rPr lang="en-US" dirty="0"/>
              <a:t>#7 – Learn to Build Packages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5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BD081-8AA4-4C83-A301-5096D5B146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727" y="314391"/>
            <a:ext cx="3817302" cy="390525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#8 – Build Scripts to Cover the User Needs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2A5A-904F-4938-AE58-6AEB213C7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7949" y="314391"/>
            <a:ext cx="3817302" cy="390525"/>
          </a:xfrm>
        </p:spPr>
        <p:txBody>
          <a:bodyPr/>
          <a:lstStyle/>
          <a:p>
            <a:r>
              <a:rPr lang="en-US" sz="2600" b="0" cap="none" dirty="0">
                <a:latin typeface="+mj-lt"/>
              </a:rPr>
              <a:t>#9 – Let People Help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D194-6E17-48E9-87EA-B2107213E6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2920" y="1740023"/>
            <a:ext cx="3817301" cy="2893823"/>
          </a:xfrm>
        </p:spPr>
        <p:txBody>
          <a:bodyPr/>
          <a:lstStyle/>
          <a:p>
            <a:pPr lvl="1"/>
            <a:r>
              <a:rPr lang="en-US" dirty="0"/>
              <a:t>Write code consistent with </a:t>
            </a:r>
            <a:r>
              <a:rPr lang="en-US"/>
              <a:t>your defined user needs</a:t>
            </a:r>
            <a:endParaRPr lang="en-US" dirty="0"/>
          </a:p>
          <a:p>
            <a:pPr lvl="1"/>
            <a:r>
              <a:rPr lang="en-US" dirty="0"/>
              <a:t>Creates a library of examples for the future</a:t>
            </a:r>
          </a:p>
          <a:p>
            <a:pPr lvl="1"/>
            <a:r>
              <a:rPr lang="en-US" dirty="0"/>
              <a:t>Could be foundational to validation. Use comparison program to match back to expected values.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AC87C-05D0-441C-8AD7-2FF247349D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87949" y="1740023"/>
            <a:ext cx="3817301" cy="319594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This is a big task.  Ask for help and accept whatever people can give.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42EF5-040B-4126-8808-3A79467087A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z="1000"/>
              <a:t>10-Nov-22</a:t>
            </a:r>
            <a:endParaRPr lang="en-IN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C4735-AA6E-46D1-8AA3-41FEC97CC0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EF3CE-AF7F-42F5-929F-13AAEB961E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|    </a:t>
            </a:r>
            <a:fld id="{7B2119CD-3B2D-4CEB-B404-D2E3F8CD6D69}" type="slidenum">
              <a:rPr lang="en-IN" smtClean="0"/>
              <a:pPr>
                <a:defRPr/>
              </a:pPr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5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263F-1A12-455F-90C9-850801530D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820" y="1109735"/>
            <a:ext cx="8145780" cy="3625022"/>
          </a:xfrm>
        </p:spPr>
        <p:txBody>
          <a:bodyPr/>
          <a:lstStyle/>
          <a:p>
            <a:pPr lvl="1"/>
            <a:r>
              <a:rPr lang="en-US" dirty="0"/>
              <a:t>Validation …</a:t>
            </a:r>
          </a:p>
          <a:p>
            <a:pPr lvl="2"/>
            <a:r>
              <a:rPr lang="en-US" dirty="0"/>
              <a:t>There are many talks already given about validation and R and strategy is probably company specific.</a:t>
            </a:r>
          </a:p>
          <a:p>
            <a:pPr lvl="2"/>
            <a:r>
              <a:rPr lang="en-US" dirty="0"/>
              <a:t>Check out this talk:  </a:t>
            </a:r>
            <a:r>
              <a:rPr lang="en-US" b="0" i="0" u="sng" dirty="0">
                <a:solidFill>
                  <a:srgbClr val="1565C0"/>
                </a:solidFill>
                <a:effectLst/>
                <a:latin typeface="Arial" panose="020B0604020202020204" pitchFamily="34" charset="0"/>
                <a:hlinkClick r:id="rId3"/>
              </a:rPr>
              <a:t>Adrian Olszewski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(2020). </a:t>
            </a:r>
            <a:r>
              <a:rPr lang="en-US" b="0" i="0" u="none" strike="noStrike" dirty="0">
                <a:solidFill>
                  <a:srgbClr val="1565C0"/>
                </a:solidFill>
                <a:effectLst/>
                <a:latin typeface="Arial" panose="020B0604020202020204" pitchFamily="34" charset="0"/>
                <a:hlinkClick r:id="rId4"/>
              </a:rPr>
              <a:t>Numerical validation as a critical aspect in bringing R to the Clinical Research</a:t>
            </a:r>
            <a:r>
              <a:rPr lang="en-US" b="0" i="0" dirty="0">
                <a:effectLst/>
                <a:latin typeface="Arial" panose="020B0604020202020204" pitchFamily="34" charset="0"/>
              </a:rPr>
              <a:t>. Presented at R in Pharma 2020.</a:t>
            </a:r>
            <a:endParaRPr lang="en-US" dirty="0"/>
          </a:p>
          <a:p>
            <a:pPr marL="228600" lvl="2" indent="0">
              <a:buNone/>
            </a:pPr>
            <a:endParaRPr lang="en-US" dirty="0"/>
          </a:p>
          <a:p>
            <a:pPr lvl="1"/>
            <a:r>
              <a:rPr lang="en-US" dirty="0"/>
              <a:t>When you compare R to “Some Alternative Software”</a:t>
            </a:r>
          </a:p>
          <a:p>
            <a:pPr lvl="2"/>
            <a:r>
              <a:rPr lang="en-US" dirty="0"/>
              <a:t>Not every difference means that R is “wrong” but it doesn’t mean R is right either</a:t>
            </a:r>
          </a:p>
          <a:p>
            <a:pPr lvl="2"/>
            <a:r>
              <a:rPr lang="en-US" dirty="0"/>
              <a:t>Take the time to research the “why”. For example…</a:t>
            </a:r>
          </a:p>
          <a:p>
            <a:pPr lvl="3"/>
            <a:r>
              <a:rPr lang="en-US" dirty="0"/>
              <a:t>Floating point issues</a:t>
            </a:r>
          </a:p>
          <a:p>
            <a:pPr lvl="3"/>
            <a:r>
              <a:rPr lang="en-US" dirty="0"/>
              <a:t>Optimizers</a:t>
            </a:r>
          </a:p>
          <a:p>
            <a:pPr lvl="3"/>
            <a:r>
              <a:rPr lang="en-US" dirty="0"/>
              <a:t>Convergence criteria</a:t>
            </a:r>
          </a:p>
          <a:p>
            <a:pPr lvl="3"/>
            <a:r>
              <a:rPr lang="en-US" dirty="0"/>
              <a:t>Package issues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D45A2-8664-41E5-9073-5A4D54A078E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531511" y="4767263"/>
            <a:ext cx="787879" cy="274637"/>
          </a:xfrm>
        </p:spPr>
        <p:txBody>
          <a:bodyPr/>
          <a:lstStyle/>
          <a:p>
            <a:r>
              <a:rPr lang="en-US"/>
              <a:t>10-Nov-22</a:t>
            </a:r>
            <a:endParaRPr lang="en-IN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041408D-053A-401D-8BBC-B98E47808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645056" y="4767263"/>
            <a:ext cx="3931921" cy="274637"/>
          </a:xfrm>
        </p:spPr>
        <p:txBody>
          <a:bodyPr/>
          <a:lstStyle/>
          <a:p>
            <a:r>
              <a:rPr lang="pt-BR"/>
              <a:t>R. Grandy R/Pharma 2022</a:t>
            </a:r>
            <a:endParaRPr lang="en-IN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136DD46-C3C8-4B36-AD55-D168BDA47B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167058" y="4767263"/>
            <a:ext cx="568102" cy="274637"/>
          </a:xfrm>
        </p:spPr>
        <p:txBody>
          <a:bodyPr/>
          <a:lstStyle/>
          <a:p>
            <a:r>
              <a:rPr lang="en-IN"/>
              <a:t>|    </a:t>
            </a:r>
            <a:fld id="{7B2119CD-3B2D-4CEB-B404-D2E3F8CD6D69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0600D3-65C9-485A-AE39-9B6BD672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69594"/>
            <a:ext cx="8138160" cy="390526"/>
          </a:xfrm>
        </p:spPr>
        <p:txBody>
          <a:bodyPr/>
          <a:lstStyle/>
          <a:p>
            <a:r>
              <a:rPr lang="en-US" dirty="0"/>
              <a:t>#10 – Research the Why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5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2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PT Basic White_Dec 2020">
  <a:themeElements>
    <a:clrScheme name="Abbott Brand Colors">
      <a:dk1>
        <a:srgbClr val="000000"/>
      </a:dk1>
      <a:lt1>
        <a:sysClr val="window" lastClr="FFFFFF"/>
      </a:lt1>
      <a:dk2>
        <a:srgbClr val="E4002B"/>
      </a:dk2>
      <a:lt2>
        <a:srgbClr val="D9D9D6"/>
      </a:lt2>
      <a:accent1>
        <a:srgbClr val="004F71"/>
      </a:accent1>
      <a:accent2>
        <a:srgbClr val="64CCC9"/>
      </a:accent2>
      <a:accent3>
        <a:srgbClr val="009CDE"/>
      </a:accent3>
      <a:accent4>
        <a:srgbClr val="FFD100"/>
      </a:accent4>
      <a:accent5>
        <a:srgbClr val="470A68"/>
      </a:accent5>
      <a:accent6>
        <a:srgbClr val="00B140"/>
      </a:accent6>
      <a:hlink>
        <a:srgbClr val="009CDE"/>
      </a:hlink>
      <a:folHlink>
        <a:srgbClr val="63666A"/>
      </a:folHlink>
    </a:clrScheme>
    <a:fontScheme name="Abbott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16x9_Dec_2020_ABT_Primary_Template_Basic_Blue-Purple.potx" id="{173F3A8B-7306-48AF-8FED-6D4C0BA67F7D}" vid="{EC90C983-3E87-4402-BA1C-B15D84509C73}"/>
    </a:ext>
  </a:extLst>
</a:theme>
</file>

<file path=ppt/theme/theme2.xml><?xml version="1.0" encoding="utf-8"?>
<a:theme xmlns:a="http://schemas.openxmlformats.org/drawingml/2006/main" name="PPT Blue_Gradient_Dec 2020">
  <a:themeElements>
    <a:clrScheme name="Abbott brand colors - blue 1">
      <a:dk1>
        <a:srgbClr val="FFFFFF"/>
      </a:dk1>
      <a:lt1>
        <a:srgbClr val="FFFFFF"/>
      </a:lt1>
      <a:dk2>
        <a:srgbClr val="004F71"/>
      </a:dk2>
      <a:lt2>
        <a:srgbClr val="D9D9D6"/>
      </a:lt2>
      <a:accent1>
        <a:srgbClr val="64CCC9"/>
      </a:accent1>
      <a:accent2>
        <a:srgbClr val="FFD100"/>
      </a:accent2>
      <a:accent3>
        <a:srgbClr val="009CDE"/>
      </a:accent3>
      <a:accent4>
        <a:srgbClr val="00B140"/>
      </a:accent4>
      <a:accent5>
        <a:srgbClr val="AA0061"/>
      </a:accent5>
      <a:accent6>
        <a:srgbClr val="470A68"/>
      </a:accent6>
      <a:hlink>
        <a:srgbClr val="009CDE"/>
      </a:hlink>
      <a:folHlink>
        <a:srgbClr val="63666A"/>
      </a:folHlink>
    </a:clrScheme>
    <a:fontScheme name="Abbott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16x9_Dec_2020_ABT_Primary_Template_Basic_Blue-Purple.potx" id="{173F3A8B-7306-48AF-8FED-6D4C0BA67F7D}" vid="{BF0AA03C-06C4-4AE1-BD19-AF840D1D9A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PPT_16x9_Dec_2020_ABT_Primary_Template_Basic_Blue-Purple</Template>
  <TotalTime>11956</TotalTime>
  <Words>581</Words>
  <Application>Microsoft Office PowerPoint</Application>
  <PresentationFormat>On-screen Show (16:9)</PresentationFormat>
  <Paragraphs>91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PPT Basic White_Dec 2020</vt:lpstr>
      <vt:lpstr>PPT Blue_Gradient_Dec 2020</vt:lpstr>
      <vt:lpstr>10 Practical Considerations in Moving an Analysis Group to R</vt:lpstr>
      <vt:lpstr>Preface</vt:lpstr>
      <vt:lpstr>PowerPoint Presentation</vt:lpstr>
      <vt:lpstr>PowerPoint Presentation</vt:lpstr>
      <vt:lpstr>PowerPoint Presentation</vt:lpstr>
      <vt:lpstr>#7 – Learn to Build Packages</vt:lpstr>
      <vt:lpstr>PowerPoint Presentation</vt:lpstr>
      <vt:lpstr>#10 – Research the Why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delete this slide after reading through before working on your slides</dc:title>
  <dc:creator>Grandy, Rose M</dc:creator>
  <cp:lastModifiedBy>Grandy, Rose M</cp:lastModifiedBy>
  <cp:revision>3</cp:revision>
  <cp:lastPrinted>2022-10-18T20:25:39Z</cp:lastPrinted>
  <dcterms:created xsi:type="dcterms:W3CDTF">2022-10-13T17:56:19Z</dcterms:created>
  <dcterms:modified xsi:type="dcterms:W3CDTF">2022-11-07T12:30:51Z</dcterms:modified>
</cp:coreProperties>
</file>